
<file path=[Content_Types].xml><?xml version="1.0" encoding="utf-8"?>
<Types xmlns="http://schemas.openxmlformats.org/package/2006/content-types">
  <Default Extension="0rJT7" ContentType="image/jpeg"/>
  <Default Extension="J9zfOyj0kCfl0rqstBujWtn" ContentType="image/pn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TAPyv8DbFcvC0e0c" ContentType="image/jpeg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3" r:id="rId2"/>
    <p:sldId id="284" r:id="rId3"/>
    <p:sldId id="285" r:id="rId4"/>
    <p:sldId id="286" r:id="rId5"/>
    <p:sldId id="28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51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J9zfOyj0kCfl0rqstBujWtn>
</file>

<file path=ppt/media/image10.png>
</file>

<file path=ppt/media/image11.png>
</file>

<file path=ppt/media/image12.svg>
</file>

<file path=ppt/media/image2.sTAPyv8DbFcvC0e0c>
</file>

<file path=ppt/media/image3.jpg>
</file>

<file path=ppt/media/image4.0rJT7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EDF9D-CC05-89C6-158E-DF5C233D16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DC011D-A683-69AF-E290-293077834E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D9C2E3-436D-1F72-036C-CDC2B96D2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4A31B-B9B4-4906-9255-BC250E48C525}" type="datetimeFigureOut">
              <a:rPr lang="en-IN" smtClean="0"/>
              <a:t>04-03-2023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4E82F-EB87-96B1-7073-B06D5A397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8DA92-0451-050F-D697-FB4DB1EB6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BF71C-73EC-4E0B-B284-DC69F348A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5764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61718-0F22-08BE-DA0D-C5F57F9C6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76B908-B1EB-1353-A5A7-DB7750C2C7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23945-3BEB-3B13-93D3-CB0A97A76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4A31B-B9B4-4906-9255-BC250E48C525}" type="datetimeFigureOut">
              <a:rPr lang="en-IN" smtClean="0"/>
              <a:t>04-03-2023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3E9B0C-5534-0BA1-C550-3267A770F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A019D-27BC-7820-035E-075C1B8D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BF71C-73EC-4E0B-B284-DC69F348A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126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EE6FB8-89F6-B0B0-106B-826876AF1A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B4F0EE-C789-38BB-AA03-5BDD83038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BB62CA-EA8A-2704-B016-6808DBF99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4A31B-B9B4-4906-9255-BC250E48C525}" type="datetimeFigureOut">
              <a:rPr lang="en-IN" smtClean="0"/>
              <a:t>04-03-2023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AE8FA-ECAD-812E-A030-D7953E3BA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677378-165A-B34F-91A0-DD9525A10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BF71C-73EC-4E0B-B284-DC69F348A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4144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E4297-61D5-AE0A-DF5D-EA59E3DF8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B1BB9B-01B2-ABBC-D10E-014BF744F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712689-B718-D339-CE8A-69D399493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4A31B-B9B4-4906-9255-BC250E48C525}" type="datetimeFigureOut">
              <a:rPr lang="en-IN" smtClean="0"/>
              <a:t>04-03-2023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34772-E9FE-F517-965B-1E7F4D78B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3C67E3-5746-0DAD-407A-4A504BD22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BF71C-73EC-4E0B-B284-DC69F348A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6997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4F09A-B745-1CA4-9BC7-567341293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08B6A7-112E-139B-7121-91B3BA264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19DAF3-A751-62E8-917E-2DD11C1B1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4A31B-B9B4-4906-9255-BC250E48C525}" type="datetimeFigureOut">
              <a:rPr lang="en-IN" smtClean="0"/>
              <a:t>04-03-2023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0AC72B-DA5F-B8B9-96D7-1C2A28722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DC55C-A2CC-2C1C-7E6B-E32BB9076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BF71C-73EC-4E0B-B284-DC69F348A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948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463AD-13B3-B5D4-05B8-F1C9B36FC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F00EA-DBB6-6B82-0080-FB390884E3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027BC6-C1C9-8312-E38C-7343309238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789A64-4C04-DDA4-7C49-C7B2CA11B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4A31B-B9B4-4906-9255-BC250E48C525}" type="datetimeFigureOut">
              <a:rPr lang="en-IN" smtClean="0"/>
              <a:t>04-03-2023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56F9B4-B371-D327-55F5-B94971CB8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80AE56-E905-6E7C-941B-945AE5995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BF71C-73EC-4E0B-B284-DC69F348A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4599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80A00-9B7F-49C4-5E7B-F8072C9DA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08077-804C-9680-94BF-9133227847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99526D-F922-D81B-17F4-D30640783A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3BBD74-CE33-6626-9F55-5CBA8EC0A1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8DCBF7-C397-EA7A-B1F9-1E1E9FE0F6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A6892D-881A-7D20-2BD7-1E7185B22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4A31B-B9B4-4906-9255-BC250E48C525}" type="datetimeFigureOut">
              <a:rPr lang="en-IN" smtClean="0"/>
              <a:t>04-03-2023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4A2BAD-F8E0-76B6-889E-5E209A2EA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7A085C-9658-B923-9790-C164ECDB3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BF71C-73EC-4E0B-B284-DC69F348A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220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F5C7E-656F-3E85-E482-ECA54A83D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D49991-5174-0F47-CB0C-9672DC51B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4A31B-B9B4-4906-9255-BC250E48C525}" type="datetimeFigureOut">
              <a:rPr lang="en-IN" smtClean="0"/>
              <a:t>04-03-2023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0D0757-6945-98BB-99E9-F275E9711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E2E4CB-0A0F-77C2-2D93-B79474218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BF71C-73EC-4E0B-B284-DC69F348A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1812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E5351D-9E41-57CB-3C32-0BBE82CFA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4A31B-B9B4-4906-9255-BC250E48C525}" type="datetimeFigureOut">
              <a:rPr lang="en-IN" smtClean="0"/>
              <a:t>04-03-2023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E118C2-6C5A-A7D1-388E-F8FD9DC93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61CFF-C3C6-D953-28A1-D679EFC24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BF71C-73EC-4E0B-B284-DC69F348A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3578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0B6B9-F678-4FD7-3AFE-28C9CD59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EA320-2586-BB93-BC1F-17D2293E1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2B644C-D897-5905-60A0-E2603440E0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90FA49-1170-BBFE-83F1-13923076A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4A31B-B9B4-4906-9255-BC250E48C525}" type="datetimeFigureOut">
              <a:rPr lang="en-IN" smtClean="0"/>
              <a:t>04-03-2023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43BBE1-83B9-2C64-3BAC-242854E2B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23D66A-C1FA-3850-EE1B-9FC2497FD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BF71C-73EC-4E0B-B284-DC69F348A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6218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D65AD-9AE4-D9FE-57EE-EB6F11588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2439F1-4485-6DD1-AF47-8139E045AF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450663-872A-EFEF-58D4-22A6E4BEDB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04C5DE-21CB-B357-F17A-16CBAA8E0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4A31B-B9B4-4906-9255-BC250E48C525}" type="datetimeFigureOut">
              <a:rPr lang="en-IN" smtClean="0"/>
              <a:t>04-03-2023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92F5A8-CEFD-C238-352D-B1EBEBF05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38EBF0-8CA1-8222-E3DE-DB4ECF53F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BF71C-73EC-4E0B-B284-DC69F348A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3764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30ACCA-97F1-EC97-2270-2CCFB4F1E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8771E8-1EA5-9F45-7F7F-FBA3CB129B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C35C0C-F3E7-51A4-36C5-5A3E00A79B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34A31B-B9B4-4906-9255-BC250E48C525}" type="datetimeFigureOut">
              <a:rPr lang="en-IN" smtClean="0"/>
              <a:t>04-03-2023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9F3DF9-29A5-1AFE-ABC2-A7113C4577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5851A-9183-6016-1D64-E55C9AF9F0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0BF71C-73EC-4E0B-B284-DC69F348A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988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viantart.com/hyb1rd-1982/art/Batman-Hellbat-781093296" TargetMode="External"/><Relationship Id="rId13" Type="http://schemas.openxmlformats.org/officeDocument/2006/relationships/image" Target="../media/image4.0rJT7"/><Relationship Id="rId18" Type="http://schemas.openxmlformats.org/officeDocument/2006/relationships/image" Target="../media/image8.svg"/><Relationship Id="rId3" Type="http://schemas.openxmlformats.org/officeDocument/2006/relationships/slide" Target="slide2.xml"/><Relationship Id="rId21" Type="http://schemas.openxmlformats.org/officeDocument/2006/relationships/image" Target="../media/image10.png"/><Relationship Id="rId7" Type="http://schemas.openxmlformats.org/officeDocument/2006/relationships/image" Target="../media/image1.J9zfOyj0kCfl0rqstBujWtn"/><Relationship Id="rId12" Type="http://schemas.openxmlformats.org/officeDocument/2006/relationships/hyperlink" Target="https://www.geekblast.com.br/2016/03/critica-batman-vs-superman-origem-justica.html" TargetMode="External"/><Relationship Id="rId17" Type="http://schemas.openxmlformats.org/officeDocument/2006/relationships/image" Target="../media/image7.png"/><Relationship Id="rId25" Type="http://schemas.openxmlformats.org/officeDocument/2006/relationships/image" Target="../media/image12.svg"/><Relationship Id="rId2" Type="http://schemas.openxmlformats.org/officeDocument/2006/relationships/slide" Target="slide1.xml"/><Relationship Id="rId16" Type="http://schemas.openxmlformats.org/officeDocument/2006/relationships/image" Target="../media/image6.svg"/><Relationship Id="rId20" Type="http://schemas.openxmlformats.org/officeDocument/2006/relationships/hyperlink" Target="https://dc-multiverse.dcwikis.com/wiki/Jack_Napier_(Earth-89:_Pre-Crisis)" TargetMode="External"/><Relationship Id="rId1" Type="http://schemas.openxmlformats.org/officeDocument/2006/relationships/slideLayout" Target="../slideLayouts/slideLayout7.xml"/><Relationship Id="rId6" Type="http://schemas.openxmlformats.org/officeDocument/2006/relationships/slide" Target="slide5.xml"/><Relationship Id="rId11" Type="http://schemas.openxmlformats.org/officeDocument/2006/relationships/image" Target="../media/image3.jpg"/><Relationship Id="rId24" Type="http://schemas.openxmlformats.org/officeDocument/2006/relationships/image" Target="../media/image11.png"/><Relationship Id="rId5" Type="http://schemas.openxmlformats.org/officeDocument/2006/relationships/slide" Target="slide4.xml"/><Relationship Id="rId15" Type="http://schemas.openxmlformats.org/officeDocument/2006/relationships/image" Target="../media/image5.png"/><Relationship Id="rId23" Type="http://schemas.openxmlformats.org/officeDocument/2006/relationships/hyperlink" Target="https://www.goodfreephotos.com/vector-images/halloween-bat-vector-clipart.png.php" TargetMode="External"/><Relationship Id="rId10" Type="http://schemas.openxmlformats.org/officeDocument/2006/relationships/hyperlink" Target="https://www.deviantart.com/lafar88/art/Batmobile-1989-396019069" TargetMode="External"/><Relationship Id="rId19" Type="http://schemas.openxmlformats.org/officeDocument/2006/relationships/image" Target="../media/image9.png"/><Relationship Id="rId4" Type="http://schemas.openxmlformats.org/officeDocument/2006/relationships/slide" Target="slide3.xml"/><Relationship Id="rId9" Type="http://schemas.openxmlformats.org/officeDocument/2006/relationships/image" Target="../media/image2.sTAPyv8DbFcvC0e0c"/><Relationship Id="rId14" Type="http://schemas.openxmlformats.org/officeDocument/2006/relationships/hyperlink" Target="https://www.deviantart.com/matr1x21/art/Batman-Arkham-Knight-Wallpaper-HD-557639906" TargetMode="External"/><Relationship Id="rId22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13" Type="http://schemas.openxmlformats.org/officeDocument/2006/relationships/slide" Target="slide1.xml"/><Relationship Id="rId18" Type="http://schemas.openxmlformats.org/officeDocument/2006/relationships/image" Target="../media/image3.jpg"/><Relationship Id="rId3" Type="http://schemas.openxmlformats.org/officeDocument/2006/relationships/image" Target="../media/image6.svg"/><Relationship Id="rId21" Type="http://schemas.openxmlformats.org/officeDocument/2006/relationships/hyperlink" Target="https://www.deviantart.com/matr1x21/art/Batman-Arkham-Knight-Wallpaper-HD-557639906" TargetMode="External"/><Relationship Id="rId7" Type="http://schemas.openxmlformats.org/officeDocument/2006/relationships/slide" Target="slide3.xml"/><Relationship Id="rId12" Type="http://schemas.openxmlformats.org/officeDocument/2006/relationships/hyperlink" Target="https://www.goodfreephotos.com/vector-images/halloween-bat-vector-clipart.png.php" TargetMode="External"/><Relationship Id="rId17" Type="http://schemas.openxmlformats.org/officeDocument/2006/relationships/hyperlink" Target="https://www.deviantart.com/lafar88/art/Batmobile-1989-396019069" TargetMode="External"/><Relationship Id="rId25" Type="http://schemas.openxmlformats.org/officeDocument/2006/relationships/image" Target="../media/image12.svg"/><Relationship Id="rId2" Type="http://schemas.openxmlformats.org/officeDocument/2006/relationships/image" Target="../media/image5.png"/><Relationship Id="rId16" Type="http://schemas.openxmlformats.org/officeDocument/2006/relationships/image" Target="../media/image2.sTAPyv8DbFcvC0e0c"/><Relationship Id="rId20" Type="http://schemas.openxmlformats.org/officeDocument/2006/relationships/image" Target="../media/image4.0rJT7"/><Relationship Id="rId1" Type="http://schemas.openxmlformats.org/officeDocument/2006/relationships/slideLayout" Target="../slideLayouts/slideLayout7.xml"/><Relationship Id="rId6" Type="http://schemas.openxmlformats.org/officeDocument/2006/relationships/slide" Target="slide2.xml"/><Relationship Id="rId11" Type="http://schemas.microsoft.com/office/2007/relationships/hdphoto" Target="../media/hdphoto1.wdp"/><Relationship Id="rId24" Type="http://schemas.openxmlformats.org/officeDocument/2006/relationships/image" Target="../media/image11.png"/><Relationship Id="rId5" Type="http://schemas.openxmlformats.org/officeDocument/2006/relationships/image" Target="../media/image8.svg"/><Relationship Id="rId15" Type="http://schemas.openxmlformats.org/officeDocument/2006/relationships/hyperlink" Target="https://www.deviantart.com/hyb1rd-1982/art/Batman-Hellbat-781093296" TargetMode="External"/><Relationship Id="rId23" Type="http://schemas.openxmlformats.org/officeDocument/2006/relationships/hyperlink" Target="https://dc-multiverse.dcwikis.com/wiki/Jack_Napier_(Earth-89:_Pre-Crisis)" TargetMode="External"/><Relationship Id="rId10" Type="http://schemas.openxmlformats.org/officeDocument/2006/relationships/image" Target="../media/image10.png"/><Relationship Id="rId19" Type="http://schemas.openxmlformats.org/officeDocument/2006/relationships/hyperlink" Target="https://www.geekblast.com.br/2016/03/critica-batman-vs-superman-origem-justica.html" TargetMode="External"/><Relationship Id="rId4" Type="http://schemas.openxmlformats.org/officeDocument/2006/relationships/image" Target="../media/image7.png"/><Relationship Id="rId9" Type="http://schemas.openxmlformats.org/officeDocument/2006/relationships/slide" Target="slide5.xml"/><Relationship Id="rId14" Type="http://schemas.openxmlformats.org/officeDocument/2006/relationships/image" Target="../media/image1.J9zfOyj0kCfl0rqstBujWtn"/><Relationship Id="rId22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13" Type="http://schemas.openxmlformats.org/officeDocument/2006/relationships/image" Target="../media/image1.J9zfOyj0kCfl0rqstBujWtn"/><Relationship Id="rId18" Type="http://schemas.openxmlformats.org/officeDocument/2006/relationships/hyperlink" Target="https://www.geekblast.com.br/2016/03/critica-batman-vs-superman-origem-justica.html" TargetMode="External"/><Relationship Id="rId3" Type="http://schemas.openxmlformats.org/officeDocument/2006/relationships/image" Target="../media/image6.svg"/><Relationship Id="rId21" Type="http://schemas.openxmlformats.org/officeDocument/2006/relationships/image" Target="../media/image9.png"/><Relationship Id="rId7" Type="http://schemas.openxmlformats.org/officeDocument/2006/relationships/slide" Target="slide4.xml"/><Relationship Id="rId12" Type="http://schemas.openxmlformats.org/officeDocument/2006/relationships/slide" Target="slide1.xml"/><Relationship Id="rId17" Type="http://schemas.openxmlformats.org/officeDocument/2006/relationships/image" Target="../media/image3.jpg"/><Relationship Id="rId25" Type="http://schemas.openxmlformats.org/officeDocument/2006/relationships/image" Target="../media/image12.svg"/><Relationship Id="rId2" Type="http://schemas.openxmlformats.org/officeDocument/2006/relationships/image" Target="../media/image5.png"/><Relationship Id="rId16" Type="http://schemas.openxmlformats.org/officeDocument/2006/relationships/hyperlink" Target="https://www.deviantart.com/lafar88/art/Batmobile-1989-396019069" TargetMode="External"/><Relationship Id="rId20" Type="http://schemas.openxmlformats.org/officeDocument/2006/relationships/hyperlink" Target="https://www.deviantart.com/matr1x21/art/Batman-Arkham-Knight-Wallpaper-HD-557639906" TargetMode="External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11" Type="http://schemas.openxmlformats.org/officeDocument/2006/relationships/hyperlink" Target="https://www.goodfreephotos.com/vector-images/halloween-bat-vector-clipart.png.php" TargetMode="External"/><Relationship Id="rId24" Type="http://schemas.openxmlformats.org/officeDocument/2006/relationships/image" Target="../media/image11.png"/><Relationship Id="rId5" Type="http://schemas.openxmlformats.org/officeDocument/2006/relationships/image" Target="../media/image8.svg"/><Relationship Id="rId15" Type="http://schemas.openxmlformats.org/officeDocument/2006/relationships/image" Target="../media/image2.sTAPyv8DbFcvC0e0c"/><Relationship Id="rId23" Type="http://schemas.openxmlformats.org/officeDocument/2006/relationships/slide" Target="slide2.xml"/><Relationship Id="rId10" Type="http://schemas.microsoft.com/office/2007/relationships/hdphoto" Target="../media/hdphoto1.wdp"/><Relationship Id="rId19" Type="http://schemas.openxmlformats.org/officeDocument/2006/relationships/image" Target="../media/image4.0rJT7"/><Relationship Id="rId4" Type="http://schemas.openxmlformats.org/officeDocument/2006/relationships/image" Target="../media/image7.png"/><Relationship Id="rId9" Type="http://schemas.openxmlformats.org/officeDocument/2006/relationships/image" Target="../media/image10.png"/><Relationship Id="rId14" Type="http://schemas.openxmlformats.org/officeDocument/2006/relationships/hyperlink" Target="https://www.deviantart.com/hyb1rd-1982/art/Batman-Hellbat-781093296" TargetMode="External"/><Relationship Id="rId22" Type="http://schemas.openxmlformats.org/officeDocument/2006/relationships/hyperlink" Target="https://dc-multiverse.dcwikis.com/wiki/Jack_Napier_(Earth-89:_Pre-Crisis)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hyperlink" Target="https://www.deviantart.com/hyb1rd-1982/art/Batman-Hellbat-781093296" TargetMode="External"/><Relationship Id="rId18" Type="http://schemas.openxmlformats.org/officeDocument/2006/relationships/image" Target="../media/image4.0rJT7"/><Relationship Id="rId3" Type="http://schemas.openxmlformats.org/officeDocument/2006/relationships/image" Target="../media/image6.svg"/><Relationship Id="rId21" Type="http://schemas.openxmlformats.org/officeDocument/2006/relationships/hyperlink" Target="https://dc-multiverse.dcwikis.com/wiki/Jack_Napier_(Earth-89:_Pre-Crisis)" TargetMode="External"/><Relationship Id="rId7" Type="http://schemas.openxmlformats.org/officeDocument/2006/relationships/slide" Target="slide5.xml"/><Relationship Id="rId12" Type="http://schemas.openxmlformats.org/officeDocument/2006/relationships/image" Target="../media/image1.J9zfOyj0kCfl0rqstBujWtn"/><Relationship Id="rId17" Type="http://schemas.openxmlformats.org/officeDocument/2006/relationships/hyperlink" Target="https://www.geekblast.com.br/2016/03/critica-batman-vs-superman-origem-justica.html" TargetMode="External"/><Relationship Id="rId25" Type="http://schemas.openxmlformats.org/officeDocument/2006/relationships/image" Target="../media/image12.svg"/><Relationship Id="rId2" Type="http://schemas.openxmlformats.org/officeDocument/2006/relationships/image" Target="../media/image5.png"/><Relationship Id="rId16" Type="http://schemas.openxmlformats.org/officeDocument/2006/relationships/image" Target="../media/image3.jpg"/><Relationship Id="rId20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slide" Target="slide4.xml"/><Relationship Id="rId11" Type="http://schemas.openxmlformats.org/officeDocument/2006/relationships/slide" Target="slide1.xml"/><Relationship Id="rId24" Type="http://schemas.openxmlformats.org/officeDocument/2006/relationships/image" Target="../media/image11.png"/><Relationship Id="rId5" Type="http://schemas.openxmlformats.org/officeDocument/2006/relationships/image" Target="../media/image8.svg"/><Relationship Id="rId15" Type="http://schemas.openxmlformats.org/officeDocument/2006/relationships/hyperlink" Target="https://www.deviantart.com/lafar88/art/Batmobile-1989-396019069" TargetMode="External"/><Relationship Id="rId23" Type="http://schemas.openxmlformats.org/officeDocument/2006/relationships/slide" Target="slide3.xml"/><Relationship Id="rId10" Type="http://schemas.openxmlformats.org/officeDocument/2006/relationships/hyperlink" Target="https://www.goodfreephotos.com/vector-images/halloween-bat-vector-clipart.png.php" TargetMode="External"/><Relationship Id="rId19" Type="http://schemas.openxmlformats.org/officeDocument/2006/relationships/hyperlink" Target="https://www.deviantart.com/matr1x21/art/Batman-Arkham-Knight-Wallpaper-HD-557639906" TargetMode="External"/><Relationship Id="rId4" Type="http://schemas.openxmlformats.org/officeDocument/2006/relationships/image" Target="../media/image7.png"/><Relationship Id="rId9" Type="http://schemas.microsoft.com/office/2007/relationships/hdphoto" Target="../media/hdphoto1.wdp"/><Relationship Id="rId14" Type="http://schemas.openxmlformats.org/officeDocument/2006/relationships/image" Target="../media/image2.sTAPyv8DbFcvC0e0c"/><Relationship Id="rId22" Type="http://schemas.openxmlformats.org/officeDocument/2006/relationships/slide" Target="slide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hyperlink" Target="https://www.deviantart.com/hyb1rd-1982/art/Batman-Hellbat-781093296" TargetMode="External"/><Relationship Id="rId18" Type="http://schemas.openxmlformats.org/officeDocument/2006/relationships/image" Target="../media/image4.0rJT7"/><Relationship Id="rId3" Type="http://schemas.openxmlformats.org/officeDocument/2006/relationships/image" Target="../media/image6.svg"/><Relationship Id="rId21" Type="http://schemas.openxmlformats.org/officeDocument/2006/relationships/hyperlink" Target="https://dc-multiverse.dcwikis.com/wiki/Jack_Napier_(Earth-89:_Pre-Crisis)" TargetMode="External"/><Relationship Id="rId7" Type="http://schemas.openxmlformats.org/officeDocument/2006/relationships/slide" Target="slide5.xml"/><Relationship Id="rId12" Type="http://schemas.openxmlformats.org/officeDocument/2006/relationships/image" Target="../media/image1.J9zfOyj0kCfl0rqstBujWtn"/><Relationship Id="rId17" Type="http://schemas.openxmlformats.org/officeDocument/2006/relationships/hyperlink" Target="https://www.geekblast.com.br/2016/03/critica-batman-vs-superman-origem-justica.html" TargetMode="External"/><Relationship Id="rId25" Type="http://schemas.openxmlformats.org/officeDocument/2006/relationships/image" Target="../media/image12.svg"/><Relationship Id="rId2" Type="http://schemas.openxmlformats.org/officeDocument/2006/relationships/image" Target="../media/image5.png"/><Relationship Id="rId16" Type="http://schemas.openxmlformats.org/officeDocument/2006/relationships/image" Target="../media/image3.jpg"/><Relationship Id="rId20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slide" Target="slide4.xml"/><Relationship Id="rId11" Type="http://schemas.openxmlformats.org/officeDocument/2006/relationships/slide" Target="slide1.xml"/><Relationship Id="rId24" Type="http://schemas.openxmlformats.org/officeDocument/2006/relationships/image" Target="../media/image11.png"/><Relationship Id="rId5" Type="http://schemas.openxmlformats.org/officeDocument/2006/relationships/image" Target="../media/image8.svg"/><Relationship Id="rId15" Type="http://schemas.openxmlformats.org/officeDocument/2006/relationships/hyperlink" Target="https://www.deviantart.com/lafar88/art/Batmobile-1989-396019069" TargetMode="External"/><Relationship Id="rId23" Type="http://schemas.openxmlformats.org/officeDocument/2006/relationships/slide" Target="slide3.xml"/><Relationship Id="rId10" Type="http://schemas.openxmlformats.org/officeDocument/2006/relationships/hyperlink" Target="https://www.goodfreephotos.com/vector-images/halloween-bat-vector-clipart.png.php" TargetMode="External"/><Relationship Id="rId19" Type="http://schemas.openxmlformats.org/officeDocument/2006/relationships/hyperlink" Target="https://www.deviantart.com/matr1x21/art/Batman-Arkham-Knight-Wallpaper-HD-557639906" TargetMode="External"/><Relationship Id="rId4" Type="http://schemas.openxmlformats.org/officeDocument/2006/relationships/image" Target="../media/image7.png"/><Relationship Id="rId9" Type="http://schemas.microsoft.com/office/2007/relationships/hdphoto" Target="../media/hdphoto1.wdp"/><Relationship Id="rId14" Type="http://schemas.openxmlformats.org/officeDocument/2006/relationships/image" Target="../media/image2.sTAPyv8DbFcvC0e0c"/><Relationship Id="rId22" Type="http://schemas.openxmlformats.org/officeDocument/2006/relationships/slide" Target="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(gradient)">
            <a:extLst>
              <a:ext uri="{FF2B5EF4-FFF2-40B4-BE49-F238E27FC236}">
                <a16:creationId xmlns:a16="http://schemas.microsoft.com/office/drawing/2014/main" id="{C32CE20F-FA91-0B79-5EAB-72750188B536}"/>
              </a:ext>
            </a:extLst>
          </p:cNvPr>
          <p:cNvSpPr/>
          <p:nvPr/>
        </p:nvSpPr>
        <p:spPr>
          <a:xfrm>
            <a:off x="-1" y="-2311"/>
            <a:ext cx="3080657" cy="6858000"/>
          </a:xfrm>
          <a:prstGeom prst="rect">
            <a:avLst/>
          </a:prstGeom>
          <a:gradFill flip="none" rotWithShape="1">
            <a:gsLst>
              <a:gs pos="39000">
                <a:schemeClr val="tx1"/>
              </a:gs>
              <a:gs pos="78000">
                <a:schemeClr val="tx1">
                  <a:lumMod val="85000"/>
                  <a:lumOff val="15000"/>
                </a:schemeClr>
              </a:gs>
              <a:gs pos="60000">
                <a:schemeClr val="bg1">
                  <a:lumMod val="65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(black)">
            <a:extLst>
              <a:ext uri="{FF2B5EF4-FFF2-40B4-BE49-F238E27FC236}">
                <a16:creationId xmlns:a16="http://schemas.microsoft.com/office/drawing/2014/main" id="{6AA2FA77-C2A5-33A9-D9DF-22E847137FB0}"/>
              </a:ext>
            </a:extLst>
          </p:cNvPr>
          <p:cNvSpPr/>
          <p:nvPr/>
        </p:nvSpPr>
        <p:spPr>
          <a:xfrm>
            <a:off x="3069769" y="-2311"/>
            <a:ext cx="9111344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(heading)">
            <a:hlinkClick r:id="rId2" action="ppaction://hlinksldjump"/>
            <a:extLst>
              <a:ext uri="{FF2B5EF4-FFF2-40B4-BE49-F238E27FC236}">
                <a16:creationId xmlns:a16="http://schemas.microsoft.com/office/drawing/2014/main" id="{7624E878-FD4A-4DA7-2CB6-4C74468C5295}"/>
              </a:ext>
            </a:extLst>
          </p:cNvPr>
          <p:cNvSpPr txBox="1"/>
          <p:nvPr/>
        </p:nvSpPr>
        <p:spPr>
          <a:xfrm>
            <a:off x="94710" y="151642"/>
            <a:ext cx="2781295" cy="258532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endParaRPr lang="en-GB" sz="5400" b="1" u="sng" dirty="0">
              <a:ln w="9525">
                <a:solidFill>
                  <a:schemeClr val="bg1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  <a:reflection blurRad="6350" stA="60000" endA="900" endPos="60000" dist="60007" dir="5400000" sy="-100000" algn="bl" rotWithShape="0"/>
              </a:effectLst>
            </a:endParaRPr>
          </a:p>
          <a:p>
            <a:pPr algn="ctr"/>
            <a:r>
              <a:rPr lang="en-GB" sz="5400" b="1" u="sng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blurRad="6350" stA="60000" endA="900" endPos="60000" dist="60007" dir="5400000" sy="-100000" algn="bl" rotWithShape="0"/>
                </a:effectLst>
              </a:rPr>
              <a:t> BATMAN</a:t>
            </a:r>
            <a:endParaRPr lang="en-IN" sz="5400" b="1" u="sng" dirty="0">
              <a:ln w="9525">
                <a:solidFill>
                  <a:schemeClr val="bg1"/>
                </a:solidFill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  <a:reflection blurRad="6350" stA="60000" endA="900" endPos="60000" dist="60007" dir="5400000" sy="-100000" algn="bl" rotWithShape="0"/>
              </a:effectLst>
            </a:endParaRPr>
          </a:p>
        </p:txBody>
      </p:sp>
      <p:sp>
        <p:nvSpPr>
          <p:cNvPr id="6" name="TextBox(date)">
            <a:extLst>
              <a:ext uri="{FF2B5EF4-FFF2-40B4-BE49-F238E27FC236}">
                <a16:creationId xmlns:a16="http://schemas.microsoft.com/office/drawing/2014/main" id="{25E6BC0B-4282-5456-9FE1-28C796B77EB5}"/>
              </a:ext>
            </a:extLst>
          </p:cNvPr>
          <p:cNvSpPr txBox="1"/>
          <p:nvPr/>
        </p:nvSpPr>
        <p:spPr>
          <a:xfrm>
            <a:off x="11337470" y="6244951"/>
            <a:ext cx="794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2022</a:t>
            </a:r>
            <a:endParaRPr lang="en-IN" b="1" dirty="0">
              <a:solidFill>
                <a:schemeClr val="bg1"/>
              </a:solidFill>
            </a:endParaRPr>
          </a:p>
        </p:txBody>
      </p:sp>
      <p:sp>
        <p:nvSpPr>
          <p:cNvPr id="15" name="TextBox(1)">
            <a:extLst>
              <a:ext uri="{FF2B5EF4-FFF2-40B4-BE49-F238E27FC236}">
                <a16:creationId xmlns:a16="http://schemas.microsoft.com/office/drawing/2014/main" id="{059961D6-5F9E-791D-2DB6-9FCD2AE06434}"/>
              </a:ext>
            </a:extLst>
          </p:cNvPr>
          <p:cNvSpPr txBox="1"/>
          <p:nvPr/>
        </p:nvSpPr>
        <p:spPr>
          <a:xfrm>
            <a:off x="468085" y="3320612"/>
            <a:ext cx="1500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ookman Old Style" panose="02050604050505020204" pitchFamily="18" charset="0"/>
              </a:rPr>
              <a:t>Part-1</a:t>
            </a:r>
            <a:endParaRPr lang="en-IN" sz="3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Bookman Old Style" panose="02050604050505020204" pitchFamily="18" charset="0"/>
            </a:endParaRPr>
          </a:p>
        </p:txBody>
      </p:sp>
      <p:sp>
        <p:nvSpPr>
          <p:cNvPr id="16" name="TextBox(2)">
            <a:extLst>
              <a:ext uri="{FF2B5EF4-FFF2-40B4-BE49-F238E27FC236}">
                <a16:creationId xmlns:a16="http://schemas.microsoft.com/office/drawing/2014/main" id="{8A3DEAD1-F004-5038-CBD3-3B92E29A00AF}"/>
              </a:ext>
            </a:extLst>
          </p:cNvPr>
          <p:cNvSpPr txBox="1"/>
          <p:nvPr/>
        </p:nvSpPr>
        <p:spPr>
          <a:xfrm>
            <a:off x="446313" y="4014451"/>
            <a:ext cx="1500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ookman Old Style" panose="02050604050505020204" pitchFamily="18" charset="0"/>
              </a:rPr>
              <a:t>Part-2</a:t>
            </a:r>
            <a:endParaRPr lang="en-IN" sz="3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Bookman Old Style" panose="02050604050505020204" pitchFamily="18" charset="0"/>
            </a:endParaRPr>
          </a:p>
        </p:txBody>
      </p:sp>
      <p:sp>
        <p:nvSpPr>
          <p:cNvPr id="17" name="TextBox(3)">
            <a:extLst>
              <a:ext uri="{FF2B5EF4-FFF2-40B4-BE49-F238E27FC236}">
                <a16:creationId xmlns:a16="http://schemas.microsoft.com/office/drawing/2014/main" id="{F22DFAA3-E719-B4EE-3CCD-995DD42DBC4A}"/>
              </a:ext>
            </a:extLst>
          </p:cNvPr>
          <p:cNvSpPr txBox="1"/>
          <p:nvPr/>
        </p:nvSpPr>
        <p:spPr>
          <a:xfrm>
            <a:off x="457199" y="4708290"/>
            <a:ext cx="1500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ookman Old Style" panose="02050604050505020204" pitchFamily="18" charset="0"/>
              </a:rPr>
              <a:t>Part-3</a:t>
            </a:r>
            <a:endParaRPr lang="en-IN" sz="3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Bookman Old Style" panose="02050604050505020204" pitchFamily="18" charset="0"/>
            </a:endParaRPr>
          </a:p>
        </p:txBody>
      </p:sp>
      <p:sp>
        <p:nvSpPr>
          <p:cNvPr id="18" name="TextBox(4)">
            <a:extLst>
              <a:ext uri="{FF2B5EF4-FFF2-40B4-BE49-F238E27FC236}">
                <a16:creationId xmlns:a16="http://schemas.microsoft.com/office/drawing/2014/main" id="{E415F643-91A0-2698-C0F9-54CAD69BF57B}"/>
              </a:ext>
            </a:extLst>
          </p:cNvPr>
          <p:cNvSpPr txBox="1"/>
          <p:nvPr/>
        </p:nvSpPr>
        <p:spPr>
          <a:xfrm>
            <a:off x="446312" y="5402130"/>
            <a:ext cx="1482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ookman Old Style" panose="02050604050505020204" pitchFamily="18" charset="0"/>
              </a:rPr>
              <a:t>Part-4</a:t>
            </a:r>
            <a:endParaRPr lang="en-IN" sz="3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Bookman Old Style" panose="02050604050505020204" pitchFamily="18" charset="0"/>
            </a:endParaRPr>
          </a:p>
        </p:txBody>
      </p:sp>
      <p:cxnSp>
        <p:nvCxnSpPr>
          <p:cNvPr id="20" name="Straight Connector 1">
            <a:extLst>
              <a:ext uri="{FF2B5EF4-FFF2-40B4-BE49-F238E27FC236}">
                <a16:creationId xmlns:a16="http://schemas.microsoft.com/office/drawing/2014/main" id="{CFC62051-BB36-5F20-5DBE-4F3E3AC05C60}"/>
              </a:ext>
            </a:extLst>
          </p:cNvPr>
          <p:cNvCxnSpPr>
            <a:cxnSpLocks/>
          </p:cNvCxnSpPr>
          <p:nvPr/>
        </p:nvCxnSpPr>
        <p:spPr>
          <a:xfrm>
            <a:off x="168730" y="3303195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">
            <a:extLst>
              <a:ext uri="{FF2B5EF4-FFF2-40B4-BE49-F238E27FC236}">
                <a16:creationId xmlns:a16="http://schemas.microsoft.com/office/drawing/2014/main" id="{D8C0A25D-4381-2948-1BD8-71239CE99FBD}"/>
              </a:ext>
            </a:extLst>
          </p:cNvPr>
          <p:cNvCxnSpPr>
            <a:cxnSpLocks/>
          </p:cNvCxnSpPr>
          <p:nvPr/>
        </p:nvCxnSpPr>
        <p:spPr>
          <a:xfrm>
            <a:off x="168730" y="4010766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3">
            <a:extLst>
              <a:ext uri="{FF2B5EF4-FFF2-40B4-BE49-F238E27FC236}">
                <a16:creationId xmlns:a16="http://schemas.microsoft.com/office/drawing/2014/main" id="{0D79F2DE-B264-0A39-128E-23439BC60425}"/>
              </a:ext>
            </a:extLst>
          </p:cNvPr>
          <p:cNvCxnSpPr>
            <a:cxnSpLocks/>
          </p:cNvCxnSpPr>
          <p:nvPr/>
        </p:nvCxnSpPr>
        <p:spPr>
          <a:xfrm>
            <a:off x="168730" y="4683761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4">
            <a:extLst>
              <a:ext uri="{FF2B5EF4-FFF2-40B4-BE49-F238E27FC236}">
                <a16:creationId xmlns:a16="http://schemas.microsoft.com/office/drawing/2014/main" id="{498A41DB-33C4-0BA9-8CF3-6A5CDC9BB5AA}"/>
              </a:ext>
            </a:extLst>
          </p:cNvPr>
          <p:cNvCxnSpPr>
            <a:cxnSpLocks/>
          </p:cNvCxnSpPr>
          <p:nvPr/>
        </p:nvCxnSpPr>
        <p:spPr>
          <a:xfrm>
            <a:off x="168730" y="5391332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5">
            <a:extLst>
              <a:ext uri="{FF2B5EF4-FFF2-40B4-BE49-F238E27FC236}">
                <a16:creationId xmlns:a16="http://schemas.microsoft.com/office/drawing/2014/main" id="{97CBB966-7FD5-A9B9-9976-D2A572C2662E}"/>
              </a:ext>
            </a:extLst>
          </p:cNvPr>
          <p:cNvCxnSpPr>
            <a:cxnSpLocks/>
          </p:cNvCxnSpPr>
          <p:nvPr/>
        </p:nvCxnSpPr>
        <p:spPr>
          <a:xfrm>
            <a:off x="168730" y="6024623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!! Arrow: Chevron 1">
            <a:hlinkClick r:id="rId3" action="ppaction://hlinksldjump"/>
            <a:extLst>
              <a:ext uri="{FF2B5EF4-FFF2-40B4-BE49-F238E27FC236}">
                <a16:creationId xmlns:a16="http://schemas.microsoft.com/office/drawing/2014/main" id="{35EB95E8-35BF-6588-CBB2-94B84C375CC0}"/>
              </a:ext>
            </a:extLst>
          </p:cNvPr>
          <p:cNvSpPr/>
          <p:nvPr/>
        </p:nvSpPr>
        <p:spPr>
          <a:xfrm>
            <a:off x="2017661" y="3488009"/>
            <a:ext cx="300994" cy="268917"/>
          </a:xfrm>
          <a:prstGeom prst="chevron">
            <a:avLst>
              <a:gd name="adj" fmla="val 84172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2" name="!! Arrow: Chevron 2">
            <a:hlinkClick r:id="rId4" action="ppaction://hlinksldjump"/>
            <a:extLst>
              <a:ext uri="{FF2B5EF4-FFF2-40B4-BE49-F238E27FC236}">
                <a16:creationId xmlns:a16="http://schemas.microsoft.com/office/drawing/2014/main" id="{BBB86BCB-5A94-ADFD-A2A4-0B42580CB646}"/>
              </a:ext>
            </a:extLst>
          </p:cNvPr>
          <p:cNvSpPr/>
          <p:nvPr/>
        </p:nvSpPr>
        <p:spPr>
          <a:xfrm>
            <a:off x="2017661" y="4172827"/>
            <a:ext cx="300994" cy="268917"/>
          </a:xfrm>
          <a:prstGeom prst="chevron">
            <a:avLst>
              <a:gd name="adj" fmla="val 84172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3" name="!! Arrow: Chevron 3">
            <a:hlinkClick r:id="rId5" action="ppaction://hlinksldjump"/>
            <a:extLst>
              <a:ext uri="{FF2B5EF4-FFF2-40B4-BE49-F238E27FC236}">
                <a16:creationId xmlns:a16="http://schemas.microsoft.com/office/drawing/2014/main" id="{5F430E63-0671-658C-0256-FE8CCA316B29}"/>
              </a:ext>
            </a:extLst>
          </p:cNvPr>
          <p:cNvSpPr/>
          <p:nvPr/>
        </p:nvSpPr>
        <p:spPr>
          <a:xfrm>
            <a:off x="2017661" y="4857645"/>
            <a:ext cx="300994" cy="268917"/>
          </a:xfrm>
          <a:prstGeom prst="chevron">
            <a:avLst>
              <a:gd name="adj" fmla="val 84172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4" name="!! Arrow: Chevron 4">
            <a:hlinkClick r:id="rId6" action="ppaction://hlinksldjump"/>
            <a:extLst>
              <a:ext uri="{FF2B5EF4-FFF2-40B4-BE49-F238E27FC236}">
                <a16:creationId xmlns:a16="http://schemas.microsoft.com/office/drawing/2014/main" id="{8AB4F2BF-4829-8BAF-7B86-1FDB63E55425}"/>
              </a:ext>
            </a:extLst>
          </p:cNvPr>
          <p:cNvSpPr/>
          <p:nvPr/>
        </p:nvSpPr>
        <p:spPr>
          <a:xfrm>
            <a:off x="2017661" y="5542463"/>
            <a:ext cx="300994" cy="268917"/>
          </a:xfrm>
          <a:prstGeom prst="chevron">
            <a:avLst>
              <a:gd name="adj" fmla="val 84172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9" name="TextBox-Ani">
            <a:extLst>
              <a:ext uri="{FF2B5EF4-FFF2-40B4-BE49-F238E27FC236}">
                <a16:creationId xmlns:a16="http://schemas.microsoft.com/office/drawing/2014/main" id="{B24E903C-A67F-87FA-6165-D0804BCF4A91}"/>
              </a:ext>
            </a:extLst>
          </p:cNvPr>
          <p:cNvSpPr txBox="1"/>
          <p:nvPr/>
        </p:nvSpPr>
        <p:spPr>
          <a:xfrm>
            <a:off x="11399520" y="1778520"/>
            <a:ext cx="58782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A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N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I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M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A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T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I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O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N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s</a:t>
            </a:r>
            <a:endParaRPr lang="en-IN" sz="2800" b="1" i="1" spc="60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Algerian" panose="04020705040A02060702" pitchFamily="82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234DB92-4375-6D59-4C6D-E90F23C4958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216724" y="6433876"/>
            <a:ext cx="7870372" cy="68580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FDE02070-9E51-2EBB-D013-24B1210A643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r="2793" b="3689"/>
          <a:stretch/>
        </p:blipFill>
        <p:spPr>
          <a:xfrm>
            <a:off x="2911927" y="13833149"/>
            <a:ext cx="8196944" cy="68580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A62DED84-D8F8-6D6B-B2D8-0E3FAC478B9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2945944" y="20808298"/>
            <a:ext cx="8162926" cy="68580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DA9EB8C3-D853-E2A8-EFEA-118170C5B8A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>
            <a:off x="3216724" y="-6919"/>
            <a:ext cx="7952017" cy="685800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53" name="Graphic 52" descr="Skull">
            <a:extLst>
              <a:ext uri="{FF2B5EF4-FFF2-40B4-BE49-F238E27FC236}">
                <a16:creationId xmlns:a16="http://schemas.microsoft.com/office/drawing/2014/main" id="{ADAB0BC5-B0FE-3794-C900-46ED9FE8091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1152410" y="204228"/>
            <a:ext cx="914400" cy="13776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5" name="Graphic 54" descr="World">
            <a:extLst>
              <a:ext uri="{FF2B5EF4-FFF2-40B4-BE49-F238E27FC236}">
                <a16:creationId xmlns:a16="http://schemas.microsoft.com/office/drawing/2014/main" id="{AF92F21D-0406-1A4C-E1A4-A7797DFD723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36521" y="6130496"/>
            <a:ext cx="914400" cy="661429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CFB9292F-AD09-1616-FC76-2D374EEBC3F8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0"/>
              </a:ext>
            </a:extLst>
          </a:blip>
          <a:stretch>
            <a:fillRect/>
          </a:stretch>
        </p:blipFill>
        <p:spPr>
          <a:xfrm>
            <a:off x="2911926" y="27666298"/>
            <a:ext cx="8196944" cy="6858000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5D2B2A47-30B0-AFA9-AA76-2D8C281248BB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3"/>
              </a:ext>
            </a:extLst>
          </a:blip>
          <a:stretch>
            <a:fillRect/>
          </a:stretch>
        </p:blipFill>
        <p:spPr>
          <a:xfrm>
            <a:off x="497163" y="131381"/>
            <a:ext cx="2086327" cy="1335286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09233757-52AA-FE83-20BF-B76D9BBC7C18}"/>
              </a:ext>
            </a:extLst>
          </p:cNvPr>
          <p:cNvSpPr txBox="1"/>
          <p:nvPr/>
        </p:nvSpPr>
        <p:spPr>
          <a:xfrm>
            <a:off x="1586959" y="6039931"/>
            <a:ext cx="2079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  <a:latin typeface="Algerian" panose="04020705040A02060702" pitchFamily="82" charset="0"/>
              </a:rPr>
              <a:t>Click on </a:t>
            </a:r>
          </a:p>
          <a:p>
            <a:r>
              <a:rPr lang="en-GB" sz="1600" dirty="0" err="1">
                <a:solidFill>
                  <a:schemeClr val="bg1"/>
                </a:solidFill>
                <a:latin typeface="Algerian" panose="04020705040A02060702" pitchFamily="82" charset="0"/>
              </a:rPr>
              <a:t>aRROW</a:t>
            </a:r>
            <a:endParaRPr lang="en-GB" sz="16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pic>
        <p:nvPicPr>
          <p:cNvPr id="9" name="Graphic 8" descr="Work from home Wi-Fi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1917034C-F542-0F22-4170-48E93FDD716D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1239902" y="1491195"/>
            <a:ext cx="490909" cy="49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90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(gradient)">
            <a:extLst>
              <a:ext uri="{FF2B5EF4-FFF2-40B4-BE49-F238E27FC236}">
                <a16:creationId xmlns:a16="http://schemas.microsoft.com/office/drawing/2014/main" id="{C32CE20F-FA91-0B79-5EAB-72750188B536}"/>
              </a:ext>
            </a:extLst>
          </p:cNvPr>
          <p:cNvSpPr/>
          <p:nvPr/>
        </p:nvSpPr>
        <p:spPr>
          <a:xfrm>
            <a:off x="-1" y="-2311"/>
            <a:ext cx="3080657" cy="6858000"/>
          </a:xfrm>
          <a:prstGeom prst="rect">
            <a:avLst/>
          </a:prstGeom>
          <a:gradFill flip="none" rotWithShape="1">
            <a:gsLst>
              <a:gs pos="39000">
                <a:schemeClr val="tx1"/>
              </a:gs>
              <a:gs pos="78000">
                <a:schemeClr val="tx1">
                  <a:lumMod val="85000"/>
                  <a:lumOff val="15000"/>
                </a:schemeClr>
              </a:gs>
              <a:gs pos="60000">
                <a:schemeClr val="bg1">
                  <a:lumMod val="65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(black)">
            <a:extLst>
              <a:ext uri="{FF2B5EF4-FFF2-40B4-BE49-F238E27FC236}">
                <a16:creationId xmlns:a16="http://schemas.microsoft.com/office/drawing/2014/main" id="{6AA2FA77-C2A5-33A9-D9DF-22E847137FB0}"/>
              </a:ext>
            </a:extLst>
          </p:cNvPr>
          <p:cNvSpPr/>
          <p:nvPr/>
        </p:nvSpPr>
        <p:spPr>
          <a:xfrm>
            <a:off x="3069769" y="-2311"/>
            <a:ext cx="9111344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TextBox(date)">
            <a:extLst>
              <a:ext uri="{FF2B5EF4-FFF2-40B4-BE49-F238E27FC236}">
                <a16:creationId xmlns:a16="http://schemas.microsoft.com/office/drawing/2014/main" id="{25E6BC0B-4282-5456-9FE1-28C796B77EB5}"/>
              </a:ext>
            </a:extLst>
          </p:cNvPr>
          <p:cNvSpPr txBox="1"/>
          <p:nvPr/>
        </p:nvSpPr>
        <p:spPr>
          <a:xfrm>
            <a:off x="11337470" y="6244951"/>
            <a:ext cx="794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2022</a:t>
            </a:r>
            <a:endParaRPr lang="en-IN" b="1" dirty="0">
              <a:solidFill>
                <a:schemeClr val="bg1"/>
              </a:solidFill>
            </a:endParaRPr>
          </a:p>
        </p:txBody>
      </p:sp>
      <p:sp>
        <p:nvSpPr>
          <p:cNvPr id="39" name="TextBox-Ani">
            <a:extLst>
              <a:ext uri="{FF2B5EF4-FFF2-40B4-BE49-F238E27FC236}">
                <a16:creationId xmlns:a16="http://schemas.microsoft.com/office/drawing/2014/main" id="{B24E903C-A67F-87FA-6165-D0804BCF4A91}"/>
              </a:ext>
            </a:extLst>
          </p:cNvPr>
          <p:cNvSpPr txBox="1"/>
          <p:nvPr/>
        </p:nvSpPr>
        <p:spPr>
          <a:xfrm>
            <a:off x="11399520" y="1778520"/>
            <a:ext cx="58782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A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N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I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M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A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T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I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O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N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s</a:t>
            </a:r>
            <a:endParaRPr lang="en-IN" sz="2800" b="1" i="1" spc="60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Algerian" panose="04020705040A02060702" pitchFamily="82" charset="0"/>
            </a:endParaRPr>
          </a:p>
        </p:txBody>
      </p:sp>
      <p:pic>
        <p:nvPicPr>
          <p:cNvPr id="53" name="Graphic 52" descr="Skull">
            <a:extLst>
              <a:ext uri="{FF2B5EF4-FFF2-40B4-BE49-F238E27FC236}">
                <a16:creationId xmlns:a16="http://schemas.microsoft.com/office/drawing/2014/main" id="{ADAB0BC5-B0FE-3794-C900-46ED9FE809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52410" y="204228"/>
            <a:ext cx="914400" cy="13776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5" name="Graphic 54" descr="World">
            <a:extLst>
              <a:ext uri="{FF2B5EF4-FFF2-40B4-BE49-F238E27FC236}">
                <a16:creationId xmlns:a16="http://schemas.microsoft.com/office/drawing/2014/main" id="{AF92F21D-0406-1A4C-E1A4-A7797DFD72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4651" y="6098903"/>
            <a:ext cx="914400" cy="661429"/>
          </a:xfrm>
          <a:prstGeom prst="rect">
            <a:avLst/>
          </a:prstGeom>
        </p:spPr>
      </p:pic>
      <p:sp>
        <p:nvSpPr>
          <p:cNvPr id="27" name="TextBox(1)">
            <a:extLst>
              <a:ext uri="{FF2B5EF4-FFF2-40B4-BE49-F238E27FC236}">
                <a16:creationId xmlns:a16="http://schemas.microsoft.com/office/drawing/2014/main" id="{9E399B58-B76B-C938-FD65-7CFBFE0F41A5}"/>
              </a:ext>
            </a:extLst>
          </p:cNvPr>
          <p:cNvSpPr txBox="1"/>
          <p:nvPr/>
        </p:nvSpPr>
        <p:spPr>
          <a:xfrm>
            <a:off x="468085" y="3320612"/>
            <a:ext cx="1500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ookman Old Style" panose="02050604050505020204" pitchFamily="18" charset="0"/>
              </a:rPr>
              <a:t>Part-1</a:t>
            </a:r>
            <a:endParaRPr lang="en-IN" sz="3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Bookman Old Style" panose="02050604050505020204" pitchFamily="18" charset="0"/>
            </a:endParaRPr>
          </a:p>
        </p:txBody>
      </p:sp>
      <p:sp>
        <p:nvSpPr>
          <p:cNvPr id="28" name="TextBox(2)">
            <a:extLst>
              <a:ext uri="{FF2B5EF4-FFF2-40B4-BE49-F238E27FC236}">
                <a16:creationId xmlns:a16="http://schemas.microsoft.com/office/drawing/2014/main" id="{30FCACC8-D5A4-F224-71B3-0A5D7061E3D4}"/>
              </a:ext>
            </a:extLst>
          </p:cNvPr>
          <p:cNvSpPr txBox="1"/>
          <p:nvPr/>
        </p:nvSpPr>
        <p:spPr>
          <a:xfrm>
            <a:off x="446313" y="4014451"/>
            <a:ext cx="1500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ookman Old Style" panose="02050604050505020204" pitchFamily="18" charset="0"/>
              </a:rPr>
              <a:t>Part-2</a:t>
            </a:r>
            <a:endParaRPr lang="en-IN" sz="3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Bookman Old Style" panose="02050604050505020204" pitchFamily="18" charset="0"/>
            </a:endParaRPr>
          </a:p>
        </p:txBody>
      </p:sp>
      <p:sp>
        <p:nvSpPr>
          <p:cNvPr id="29" name="TextBox(3)">
            <a:extLst>
              <a:ext uri="{FF2B5EF4-FFF2-40B4-BE49-F238E27FC236}">
                <a16:creationId xmlns:a16="http://schemas.microsoft.com/office/drawing/2014/main" id="{C4521910-9510-D6BB-849A-CB9209147E0A}"/>
              </a:ext>
            </a:extLst>
          </p:cNvPr>
          <p:cNvSpPr txBox="1"/>
          <p:nvPr/>
        </p:nvSpPr>
        <p:spPr>
          <a:xfrm>
            <a:off x="457199" y="4708290"/>
            <a:ext cx="1500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ookman Old Style" panose="02050604050505020204" pitchFamily="18" charset="0"/>
              </a:rPr>
              <a:t>Part-3</a:t>
            </a:r>
            <a:endParaRPr lang="en-IN" sz="3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Bookman Old Style" panose="02050604050505020204" pitchFamily="18" charset="0"/>
            </a:endParaRPr>
          </a:p>
        </p:txBody>
      </p:sp>
      <p:sp>
        <p:nvSpPr>
          <p:cNvPr id="30" name="TextBox(4)">
            <a:extLst>
              <a:ext uri="{FF2B5EF4-FFF2-40B4-BE49-F238E27FC236}">
                <a16:creationId xmlns:a16="http://schemas.microsoft.com/office/drawing/2014/main" id="{3C5E691E-120E-FE34-317A-111944D31924}"/>
              </a:ext>
            </a:extLst>
          </p:cNvPr>
          <p:cNvSpPr txBox="1"/>
          <p:nvPr/>
        </p:nvSpPr>
        <p:spPr>
          <a:xfrm>
            <a:off x="446312" y="5402130"/>
            <a:ext cx="1482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ookman Old Style" panose="02050604050505020204" pitchFamily="18" charset="0"/>
              </a:rPr>
              <a:t>Part-4</a:t>
            </a:r>
            <a:endParaRPr lang="en-IN" sz="3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Bookman Old Style" panose="02050604050505020204" pitchFamily="18" charset="0"/>
            </a:endParaRPr>
          </a:p>
        </p:txBody>
      </p:sp>
      <p:cxnSp>
        <p:nvCxnSpPr>
          <p:cNvPr id="36" name="Straight Connector 1">
            <a:extLst>
              <a:ext uri="{FF2B5EF4-FFF2-40B4-BE49-F238E27FC236}">
                <a16:creationId xmlns:a16="http://schemas.microsoft.com/office/drawing/2014/main" id="{694F77C2-2723-D8BE-A881-3CB8548E1E40}"/>
              </a:ext>
            </a:extLst>
          </p:cNvPr>
          <p:cNvCxnSpPr>
            <a:cxnSpLocks/>
          </p:cNvCxnSpPr>
          <p:nvPr/>
        </p:nvCxnSpPr>
        <p:spPr>
          <a:xfrm>
            <a:off x="168730" y="3303195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2">
            <a:extLst>
              <a:ext uri="{FF2B5EF4-FFF2-40B4-BE49-F238E27FC236}">
                <a16:creationId xmlns:a16="http://schemas.microsoft.com/office/drawing/2014/main" id="{37BB50B1-C204-8431-696B-9056450817D7}"/>
              </a:ext>
            </a:extLst>
          </p:cNvPr>
          <p:cNvCxnSpPr>
            <a:cxnSpLocks/>
          </p:cNvCxnSpPr>
          <p:nvPr/>
        </p:nvCxnSpPr>
        <p:spPr>
          <a:xfrm>
            <a:off x="168730" y="4010766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">
            <a:extLst>
              <a:ext uri="{FF2B5EF4-FFF2-40B4-BE49-F238E27FC236}">
                <a16:creationId xmlns:a16="http://schemas.microsoft.com/office/drawing/2014/main" id="{B3EF9770-F308-B5F4-C85E-7448EA656412}"/>
              </a:ext>
            </a:extLst>
          </p:cNvPr>
          <p:cNvCxnSpPr>
            <a:cxnSpLocks/>
          </p:cNvCxnSpPr>
          <p:nvPr/>
        </p:nvCxnSpPr>
        <p:spPr>
          <a:xfrm>
            <a:off x="168730" y="4683761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4">
            <a:extLst>
              <a:ext uri="{FF2B5EF4-FFF2-40B4-BE49-F238E27FC236}">
                <a16:creationId xmlns:a16="http://schemas.microsoft.com/office/drawing/2014/main" id="{055D90FC-C18F-6C88-9211-660486C236A6}"/>
              </a:ext>
            </a:extLst>
          </p:cNvPr>
          <p:cNvCxnSpPr>
            <a:cxnSpLocks/>
          </p:cNvCxnSpPr>
          <p:nvPr/>
        </p:nvCxnSpPr>
        <p:spPr>
          <a:xfrm>
            <a:off x="168730" y="5391332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5">
            <a:extLst>
              <a:ext uri="{FF2B5EF4-FFF2-40B4-BE49-F238E27FC236}">
                <a16:creationId xmlns:a16="http://schemas.microsoft.com/office/drawing/2014/main" id="{6BC0FFE0-46A8-3A3B-5178-0E0A39BDA352}"/>
              </a:ext>
            </a:extLst>
          </p:cNvPr>
          <p:cNvCxnSpPr>
            <a:cxnSpLocks/>
          </p:cNvCxnSpPr>
          <p:nvPr/>
        </p:nvCxnSpPr>
        <p:spPr>
          <a:xfrm>
            <a:off x="168730" y="6024623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!! Arrow: Chevron 1">
            <a:hlinkClick r:id="rId6" action="ppaction://hlinksldjump"/>
            <a:extLst>
              <a:ext uri="{FF2B5EF4-FFF2-40B4-BE49-F238E27FC236}">
                <a16:creationId xmlns:a16="http://schemas.microsoft.com/office/drawing/2014/main" id="{14C4E28F-854D-01F3-7250-0EF6FD32993D}"/>
              </a:ext>
            </a:extLst>
          </p:cNvPr>
          <p:cNvSpPr/>
          <p:nvPr/>
        </p:nvSpPr>
        <p:spPr>
          <a:xfrm rot="5400000" flipV="1">
            <a:off x="2017661" y="3488009"/>
            <a:ext cx="300994" cy="268917"/>
          </a:xfrm>
          <a:prstGeom prst="chevron">
            <a:avLst>
              <a:gd name="adj" fmla="val 84172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45" name="!! Arrow: Chevron 2">
            <a:hlinkClick r:id="rId7" action="ppaction://hlinksldjump"/>
            <a:extLst>
              <a:ext uri="{FF2B5EF4-FFF2-40B4-BE49-F238E27FC236}">
                <a16:creationId xmlns:a16="http://schemas.microsoft.com/office/drawing/2014/main" id="{B42F28D4-CD59-23C2-D75C-70D82BB64653}"/>
              </a:ext>
            </a:extLst>
          </p:cNvPr>
          <p:cNvSpPr/>
          <p:nvPr/>
        </p:nvSpPr>
        <p:spPr>
          <a:xfrm>
            <a:off x="2017661" y="4172827"/>
            <a:ext cx="300994" cy="268917"/>
          </a:xfrm>
          <a:prstGeom prst="chevron">
            <a:avLst>
              <a:gd name="adj" fmla="val 84172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46" name="!! Arrow: Chevron 3">
            <a:hlinkClick r:id="rId8" action="ppaction://hlinksldjump"/>
            <a:extLst>
              <a:ext uri="{FF2B5EF4-FFF2-40B4-BE49-F238E27FC236}">
                <a16:creationId xmlns:a16="http://schemas.microsoft.com/office/drawing/2014/main" id="{B4D95C35-B0C5-0B3B-422B-45EFF3AA580B}"/>
              </a:ext>
            </a:extLst>
          </p:cNvPr>
          <p:cNvSpPr/>
          <p:nvPr/>
        </p:nvSpPr>
        <p:spPr>
          <a:xfrm>
            <a:off x="2017661" y="4857645"/>
            <a:ext cx="300994" cy="268917"/>
          </a:xfrm>
          <a:prstGeom prst="chevron">
            <a:avLst>
              <a:gd name="adj" fmla="val 84172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48" name="!! Arrow: Chevron 4">
            <a:hlinkClick r:id="rId9" action="ppaction://hlinksldjump"/>
            <a:extLst>
              <a:ext uri="{FF2B5EF4-FFF2-40B4-BE49-F238E27FC236}">
                <a16:creationId xmlns:a16="http://schemas.microsoft.com/office/drawing/2014/main" id="{7F8E9968-65F4-4E07-5F2E-1BE52B9461BD}"/>
              </a:ext>
            </a:extLst>
          </p:cNvPr>
          <p:cNvSpPr/>
          <p:nvPr/>
        </p:nvSpPr>
        <p:spPr>
          <a:xfrm>
            <a:off x="2017661" y="5542463"/>
            <a:ext cx="300994" cy="268917"/>
          </a:xfrm>
          <a:prstGeom prst="chevron">
            <a:avLst>
              <a:gd name="adj" fmla="val 84172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37D9CB62-067B-62B0-8096-ABC74F59340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497163" y="131381"/>
            <a:ext cx="2086327" cy="1335286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145E82BF-3917-4F54-29D5-2ED87DB70A9F}"/>
              </a:ext>
            </a:extLst>
          </p:cNvPr>
          <p:cNvSpPr txBox="1"/>
          <p:nvPr/>
        </p:nvSpPr>
        <p:spPr>
          <a:xfrm>
            <a:off x="-1513116" y="637183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GB" sz="5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  <a:reflection blurRad="6350" stA="50000" endA="300" endPos="50000" dist="60007" dir="5400000" sy="-100000" algn="bl" rotWithShape="0"/>
              </a:effectLst>
              <a:hlinkClick r:id="rId1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/>
            <a:r>
              <a:rPr lang="en-GB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  <a:reflection blurRad="6350" stA="50000" endA="300" endPos="50000" dist="60007" dir="5400000" sy="-100000" algn="bl" rotWithShape="0"/>
                </a:effectLst>
                <a:hlinkClick r:id="rId1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BATMAN</a:t>
            </a:r>
            <a:endParaRPr lang="en-IN" sz="5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  <a:reflection blurRad="6350" stA="50000" endA="300" endPos="50000" dist="60007" dir="5400000" sy="-100000" algn="bl" rotWithShape="0"/>
              </a:effectLst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8E7CD33-3085-994A-C444-C2ACD748695B}"/>
              </a:ext>
            </a:extLst>
          </p:cNvPr>
          <p:cNvSpPr txBox="1"/>
          <p:nvPr/>
        </p:nvSpPr>
        <p:spPr>
          <a:xfrm>
            <a:off x="1586959" y="6039931"/>
            <a:ext cx="2079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  <a:latin typeface="Algerian" panose="04020705040A02060702" pitchFamily="82" charset="0"/>
              </a:rPr>
              <a:t>Click on </a:t>
            </a:r>
          </a:p>
          <a:p>
            <a:r>
              <a:rPr lang="en-GB" sz="1600" dirty="0" err="1">
                <a:solidFill>
                  <a:schemeClr val="bg1"/>
                </a:solidFill>
                <a:latin typeface="Algerian" panose="04020705040A02060702" pitchFamily="82" charset="0"/>
              </a:rPr>
              <a:t>aRROW</a:t>
            </a:r>
            <a:endParaRPr lang="en-GB" sz="16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C949C9EA-4B4E-2436-C57D-047ECCB7E97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5"/>
              </a:ext>
            </a:extLst>
          </a:blip>
          <a:stretch>
            <a:fillRect/>
          </a:stretch>
        </p:blipFill>
        <p:spPr>
          <a:xfrm>
            <a:off x="3080654" y="-97668"/>
            <a:ext cx="7870372" cy="68580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8904D63E-D86E-CCA9-A526-3CD835713BEA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7"/>
              </a:ext>
            </a:extLst>
          </a:blip>
          <a:srcRect r="2793" b="3689"/>
          <a:stretch/>
        </p:blipFill>
        <p:spPr>
          <a:xfrm>
            <a:off x="3069769" y="6760332"/>
            <a:ext cx="7881257" cy="685800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68A92799-0AB5-2D07-5368-BB1B8EEA4B9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9"/>
              </a:ext>
            </a:extLst>
          </a:blip>
          <a:stretch>
            <a:fillRect/>
          </a:stretch>
        </p:blipFill>
        <p:spPr>
          <a:xfrm>
            <a:off x="3174270" y="13954906"/>
            <a:ext cx="8162926" cy="685800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60B27AFE-504B-A0F5-3579-3EE93B505C1B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1"/>
              </a:ext>
            </a:extLst>
          </a:blip>
          <a:stretch>
            <a:fillRect/>
          </a:stretch>
        </p:blipFill>
        <p:spPr>
          <a:xfrm>
            <a:off x="3445050" y="-6860311"/>
            <a:ext cx="7952017" cy="685800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2E7BF97C-E0C7-9007-70BB-BBDDF3DFEE2C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3"/>
              </a:ext>
            </a:extLst>
          </a:blip>
          <a:stretch>
            <a:fillRect/>
          </a:stretch>
        </p:blipFill>
        <p:spPr>
          <a:xfrm>
            <a:off x="3140252" y="20812906"/>
            <a:ext cx="8196944" cy="6858000"/>
          </a:xfrm>
          <a:prstGeom prst="rect">
            <a:avLst/>
          </a:prstGeom>
        </p:spPr>
      </p:pic>
      <p:pic>
        <p:nvPicPr>
          <p:cNvPr id="4" name="Graphic 3" descr="Work from home Wi-Fi with solid fill">
            <a:hlinkClick r:id="rId13" action="ppaction://hlinksldjump"/>
            <a:extLst>
              <a:ext uri="{FF2B5EF4-FFF2-40B4-BE49-F238E27FC236}">
                <a16:creationId xmlns:a16="http://schemas.microsoft.com/office/drawing/2014/main" id="{ECCB95F8-885E-6262-04C0-B5547CA98BB6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1240974" y="1221212"/>
            <a:ext cx="490909" cy="49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750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(gradient)">
            <a:extLst>
              <a:ext uri="{FF2B5EF4-FFF2-40B4-BE49-F238E27FC236}">
                <a16:creationId xmlns:a16="http://schemas.microsoft.com/office/drawing/2014/main" id="{C32CE20F-FA91-0B79-5EAB-72750188B536}"/>
              </a:ext>
            </a:extLst>
          </p:cNvPr>
          <p:cNvSpPr/>
          <p:nvPr/>
        </p:nvSpPr>
        <p:spPr>
          <a:xfrm>
            <a:off x="-1" y="-2311"/>
            <a:ext cx="3080657" cy="6858000"/>
          </a:xfrm>
          <a:prstGeom prst="rect">
            <a:avLst/>
          </a:prstGeom>
          <a:gradFill flip="none" rotWithShape="1">
            <a:gsLst>
              <a:gs pos="39000">
                <a:schemeClr val="tx1"/>
              </a:gs>
              <a:gs pos="78000">
                <a:schemeClr val="tx1">
                  <a:lumMod val="85000"/>
                  <a:lumOff val="15000"/>
                </a:schemeClr>
              </a:gs>
              <a:gs pos="60000">
                <a:schemeClr val="bg1">
                  <a:lumMod val="65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(black)">
            <a:extLst>
              <a:ext uri="{FF2B5EF4-FFF2-40B4-BE49-F238E27FC236}">
                <a16:creationId xmlns:a16="http://schemas.microsoft.com/office/drawing/2014/main" id="{6AA2FA77-C2A5-33A9-D9DF-22E847137FB0}"/>
              </a:ext>
            </a:extLst>
          </p:cNvPr>
          <p:cNvSpPr/>
          <p:nvPr/>
        </p:nvSpPr>
        <p:spPr>
          <a:xfrm>
            <a:off x="3069769" y="-2311"/>
            <a:ext cx="9111344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TextBox(date)">
            <a:extLst>
              <a:ext uri="{FF2B5EF4-FFF2-40B4-BE49-F238E27FC236}">
                <a16:creationId xmlns:a16="http://schemas.microsoft.com/office/drawing/2014/main" id="{25E6BC0B-4282-5456-9FE1-28C796B77EB5}"/>
              </a:ext>
            </a:extLst>
          </p:cNvPr>
          <p:cNvSpPr txBox="1"/>
          <p:nvPr/>
        </p:nvSpPr>
        <p:spPr>
          <a:xfrm>
            <a:off x="11337470" y="6244951"/>
            <a:ext cx="794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2022</a:t>
            </a:r>
            <a:endParaRPr lang="en-IN" b="1" dirty="0">
              <a:solidFill>
                <a:schemeClr val="bg1"/>
              </a:solidFill>
            </a:endParaRPr>
          </a:p>
        </p:txBody>
      </p:sp>
      <p:sp>
        <p:nvSpPr>
          <p:cNvPr id="39" name="TextBox-Ani">
            <a:extLst>
              <a:ext uri="{FF2B5EF4-FFF2-40B4-BE49-F238E27FC236}">
                <a16:creationId xmlns:a16="http://schemas.microsoft.com/office/drawing/2014/main" id="{B24E903C-A67F-87FA-6165-D0804BCF4A91}"/>
              </a:ext>
            </a:extLst>
          </p:cNvPr>
          <p:cNvSpPr txBox="1"/>
          <p:nvPr/>
        </p:nvSpPr>
        <p:spPr>
          <a:xfrm>
            <a:off x="11399520" y="1778520"/>
            <a:ext cx="58782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A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N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I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M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A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T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I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O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N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s</a:t>
            </a:r>
            <a:endParaRPr lang="en-IN" sz="2800" b="1" i="1" spc="60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Algerian" panose="04020705040A02060702" pitchFamily="82" charset="0"/>
            </a:endParaRPr>
          </a:p>
        </p:txBody>
      </p:sp>
      <p:pic>
        <p:nvPicPr>
          <p:cNvPr id="53" name="Graphic 52" descr="Skull">
            <a:extLst>
              <a:ext uri="{FF2B5EF4-FFF2-40B4-BE49-F238E27FC236}">
                <a16:creationId xmlns:a16="http://schemas.microsoft.com/office/drawing/2014/main" id="{ADAB0BC5-B0FE-3794-C900-46ED9FE809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52410" y="204228"/>
            <a:ext cx="914400" cy="13776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5" name="Graphic 54" descr="World">
            <a:extLst>
              <a:ext uri="{FF2B5EF4-FFF2-40B4-BE49-F238E27FC236}">
                <a16:creationId xmlns:a16="http://schemas.microsoft.com/office/drawing/2014/main" id="{AF92F21D-0406-1A4C-E1A4-A7797DFD72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4651" y="6124714"/>
            <a:ext cx="914400" cy="661429"/>
          </a:xfrm>
          <a:prstGeom prst="rect">
            <a:avLst/>
          </a:prstGeom>
        </p:spPr>
      </p:pic>
      <p:sp>
        <p:nvSpPr>
          <p:cNvPr id="10" name="TextBox(1)">
            <a:extLst>
              <a:ext uri="{FF2B5EF4-FFF2-40B4-BE49-F238E27FC236}">
                <a16:creationId xmlns:a16="http://schemas.microsoft.com/office/drawing/2014/main" id="{E5C7DE63-13F0-4D93-BB79-108C56D6CCFF}"/>
              </a:ext>
            </a:extLst>
          </p:cNvPr>
          <p:cNvSpPr txBox="1"/>
          <p:nvPr/>
        </p:nvSpPr>
        <p:spPr>
          <a:xfrm>
            <a:off x="468085" y="3320612"/>
            <a:ext cx="1500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ookman Old Style" panose="02050604050505020204" pitchFamily="18" charset="0"/>
              </a:rPr>
              <a:t>Part-1</a:t>
            </a:r>
            <a:endParaRPr lang="en-IN" sz="3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Bookman Old Style" panose="02050604050505020204" pitchFamily="18" charset="0"/>
            </a:endParaRPr>
          </a:p>
        </p:txBody>
      </p:sp>
      <p:sp>
        <p:nvSpPr>
          <p:cNvPr id="11" name="TextBox(2)">
            <a:extLst>
              <a:ext uri="{FF2B5EF4-FFF2-40B4-BE49-F238E27FC236}">
                <a16:creationId xmlns:a16="http://schemas.microsoft.com/office/drawing/2014/main" id="{0841A7BF-9729-1DB3-6DC7-A7FB385B5037}"/>
              </a:ext>
            </a:extLst>
          </p:cNvPr>
          <p:cNvSpPr txBox="1"/>
          <p:nvPr/>
        </p:nvSpPr>
        <p:spPr>
          <a:xfrm>
            <a:off x="446313" y="4014451"/>
            <a:ext cx="1500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ookman Old Style" panose="02050604050505020204" pitchFamily="18" charset="0"/>
              </a:rPr>
              <a:t>Part-2</a:t>
            </a:r>
            <a:endParaRPr lang="en-IN" sz="3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Bookman Old Style" panose="02050604050505020204" pitchFamily="18" charset="0"/>
            </a:endParaRPr>
          </a:p>
        </p:txBody>
      </p:sp>
      <p:sp>
        <p:nvSpPr>
          <p:cNvPr id="12" name="TextBox(3)">
            <a:extLst>
              <a:ext uri="{FF2B5EF4-FFF2-40B4-BE49-F238E27FC236}">
                <a16:creationId xmlns:a16="http://schemas.microsoft.com/office/drawing/2014/main" id="{A7EC003F-559E-BC05-C808-BD39D6977A2E}"/>
              </a:ext>
            </a:extLst>
          </p:cNvPr>
          <p:cNvSpPr txBox="1"/>
          <p:nvPr/>
        </p:nvSpPr>
        <p:spPr>
          <a:xfrm>
            <a:off x="457199" y="4708290"/>
            <a:ext cx="1500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ookman Old Style" panose="02050604050505020204" pitchFamily="18" charset="0"/>
              </a:rPr>
              <a:t>Part-3</a:t>
            </a:r>
            <a:endParaRPr lang="en-IN" sz="3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Bookman Old Style" panose="02050604050505020204" pitchFamily="18" charset="0"/>
            </a:endParaRPr>
          </a:p>
        </p:txBody>
      </p:sp>
      <p:sp>
        <p:nvSpPr>
          <p:cNvPr id="13" name="TextBox(4)">
            <a:extLst>
              <a:ext uri="{FF2B5EF4-FFF2-40B4-BE49-F238E27FC236}">
                <a16:creationId xmlns:a16="http://schemas.microsoft.com/office/drawing/2014/main" id="{C293D275-2991-F529-63C9-7ECE31F02827}"/>
              </a:ext>
            </a:extLst>
          </p:cNvPr>
          <p:cNvSpPr txBox="1"/>
          <p:nvPr/>
        </p:nvSpPr>
        <p:spPr>
          <a:xfrm>
            <a:off x="446312" y="5402130"/>
            <a:ext cx="1482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ookman Old Style" panose="02050604050505020204" pitchFamily="18" charset="0"/>
              </a:rPr>
              <a:t>Part-4</a:t>
            </a:r>
            <a:endParaRPr lang="en-IN" sz="3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Bookman Old Style" panose="02050604050505020204" pitchFamily="18" charset="0"/>
            </a:endParaRPr>
          </a:p>
        </p:txBody>
      </p:sp>
      <p:cxnSp>
        <p:nvCxnSpPr>
          <p:cNvPr id="14" name="Straight Connector 1">
            <a:extLst>
              <a:ext uri="{FF2B5EF4-FFF2-40B4-BE49-F238E27FC236}">
                <a16:creationId xmlns:a16="http://schemas.microsoft.com/office/drawing/2014/main" id="{7A389329-9283-5621-7C07-734056D9150E}"/>
              </a:ext>
            </a:extLst>
          </p:cNvPr>
          <p:cNvCxnSpPr>
            <a:cxnSpLocks/>
          </p:cNvCxnSpPr>
          <p:nvPr/>
        </p:nvCxnSpPr>
        <p:spPr>
          <a:xfrm>
            <a:off x="168730" y="3303195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2">
            <a:extLst>
              <a:ext uri="{FF2B5EF4-FFF2-40B4-BE49-F238E27FC236}">
                <a16:creationId xmlns:a16="http://schemas.microsoft.com/office/drawing/2014/main" id="{21B03480-9CD7-9C2F-EC32-86FCF9EAD699}"/>
              </a:ext>
            </a:extLst>
          </p:cNvPr>
          <p:cNvCxnSpPr>
            <a:cxnSpLocks/>
          </p:cNvCxnSpPr>
          <p:nvPr/>
        </p:nvCxnSpPr>
        <p:spPr>
          <a:xfrm>
            <a:off x="168730" y="4010766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">
            <a:extLst>
              <a:ext uri="{FF2B5EF4-FFF2-40B4-BE49-F238E27FC236}">
                <a16:creationId xmlns:a16="http://schemas.microsoft.com/office/drawing/2014/main" id="{5194ADFB-332D-1702-1C10-E8F4E1074B52}"/>
              </a:ext>
            </a:extLst>
          </p:cNvPr>
          <p:cNvCxnSpPr>
            <a:cxnSpLocks/>
          </p:cNvCxnSpPr>
          <p:nvPr/>
        </p:nvCxnSpPr>
        <p:spPr>
          <a:xfrm>
            <a:off x="168730" y="4683761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4">
            <a:extLst>
              <a:ext uri="{FF2B5EF4-FFF2-40B4-BE49-F238E27FC236}">
                <a16:creationId xmlns:a16="http://schemas.microsoft.com/office/drawing/2014/main" id="{3865C5B0-42E2-2D85-F0F0-633E4086C0F8}"/>
              </a:ext>
            </a:extLst>
          </p:cNvPr>
          <p:cNvCxnSpPr>
            <a:cxnSpLocks/>
          </p:cNvCxnSpPr>
          <p:nvPr/>
        </p:nvCxnSpPr>
        <p:spPr>
          <a:xfrm>
            <a:off x="168730" y="5391332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5">
            <a:extLst>
              <a:ext uri="{FF2B5EF4-FFF2-40B4-BE49-F238E27FC236}">
                <a16:creationId xmlns:a16="http://schemas.microsoft.com/office/drawing/2014/main" id="{4E1CF2C6-B91E-A12D-83BB-520F967FF621}"/>
              </a:ext>
            </a:extLst>
          </p:cNvPr>
          <p:cNvCxnSpPr>
            <a:cxnSpLocks/>
          </p:cNvCxnSpPr>
          <p:nvPr/>
        </p:nvCxnSpPr>
        <p:spPr>
          <a:xfrm>
            <a:off x="168730" y="6024623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!! Arrow: Chevron 2">
            <a:hlinkClick r:id="rId6" action="ppaction://hlinksldjump"/>
            <a:extLst>
              <a:ext uri="{FF2B5EF4-FFF2-40B4-BE49-F238E27FC236}">
                <a16:creationId xmlns:a16="http://schemas.microsoft.com/office/drawing/2014/main" id="{37A08859-8FC1-14FC-E5FD-A9A0CF8FE9A2}"/>
              </a:ext>
            </a:extLst>
          </p:cNvPr>
          <p:cNvSpPr/>
          <p:nvPr/>
        </p:nvSpPr>
        <p:spPr>
          <a:xfrm rot="5400000">
            <a:off x="2017661" y="4172827"/>
            <a:ext cx="300994" cy="268917"/>
          </a:xfrm>
          <a:prstGeom prst="chevron">
            <a:avLst>
              <a:gd name="adj" fmla="val 84172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1" name="!! Arrow: Chevron 3">
            <a:hlinkClick r:id="rId7" action="ppaction://hlinksldjump"/>
            <a:extLst>
              <a:ext uri="{FF2B5EF4-FFF2-40B4-BE49-F238E27FC236}">
                <a16:creationId xmlns:a16="http://schemas.microsoft.com/office/drawing/2014/main" id="{875DC823-B06C-F90E-771A-4A98E524CEC5}"/>
              </a:ext>
            </a:extLst>
          </p:cNvPr>
          <p:cNvSpPr/>
          <p:nvPr/>
        </p:nvSpPr>
        <p:spPr>
          <a:xfrm>
            <a:off x="2017661" y="4857645"/>
            <a:ext cx="300994" cy="268917"/>
          </a:xfrm>
          <a:prstGeom prst="chevron">
            <a:avLst>
              <a:gd name="adj" fmla="val 84172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2" name="!! Arrow: Chevron 4">
            <a:hlinkClick r:id="rId8" action="ppaction://hlinksldjump"/>
            <a:extLst>
              <a:ext uri="{FF2B5EF4-FFF2-40B4-BE49-F238E27FC236}">
                <a16:creationId xmlns:a16="http://schemas.microsoft.com/office/drawing/2014/main" id="{79C5C9A4-246E-60EA-135A-F779F1B87DE9}"/>
              </a:ext>
            </a:extLst>
          </p:cNvPr>
          <p:cNvSpPr/>
          <p:nvPr/>
        </p:nvSpPr>
        <p:spPr>
          <a:xfrm>
            <a:off x="2017661" y="5542463"/>
            <a:ext cx="300994" cy="268917"/>
          </a:xfrm>
          <a:prstGeom prst="chevron">
            <a:avLst>
              <a:gd name="adj" fmla="val 84172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BFE4983-0BE2-14C3-8267-0572905F5ED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497163" y="131381"/>
            <a:ext cx="2086327" cy="133528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C1D27E5-6D9A-10C5-4815-7B029ECD97B7}"/>
              </a:ext>
            </a:extLst>
          </p:cNvPr>
          <p:cNvSpPr txBox="1"/>
          <p:nvPr/>
        </p:nvSpPr>
        <p:spPr>
          <a:xfrm>
            <a:off x="-1670956" y="801274"/>
            <a:ext cx="6096000" cy="1754326"/>
          </a:xfrm>
          <a:prstGeom prst="rect">
            <a:avLst/>
          </a:prstGeom>
          <a:noFill/>
          <a:effectLst>
            <a:reflection blurRad="6350" stA="50000" endA="275" endPos="40000" dist="101600" dir="5400000" sy="-100000" algn="bl" rotWithShape="0"/>
          </a:effectLst>
        </p:spPr>
        <p:txBody>
          <a:bodyPr wrap="square">
            <a:spAutoFit/>
          </a:bodyPr>
          <a:lstStyle/>
          <a:p>
            <a:pPr algn="ctr"/>
            <a:endParaRPr lang="en-GB" sz="5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algn="ctr"/>
            <a:r>
              <a:rPr lang="en-GB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-GB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hlinkClick r:id="rId1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BATMAN</a:t>
            </a:r>
            <a:endParaRPr lang="en-IN" sz="5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10A4876-200A-22C4-C9D6-5B28A2D38A78}"/>
              </a:ext>
            </a:extLst>
          </p:cNvPr>
          <p:cNvSpPr txBox="1"/>
          <p:nvPr/>
        </p:nvSpPr>
        <p:spPr>
          <a:xfrm>
            <a:off x="1586959" y="6039931"/>
            <a:ext cx="2079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  <a:latin typeface="Algerian" panose="04020705040A02060702" pitchFamily="82" charset="0"/>
              </a:rPr>
              <a:t>Click on </a:t>
            </a:r>
          </a:p>
          <a:p>
            <a:r>
              <a:rPr lang="en-GB" sz="1600" dirty="0">
                <a:solidFill>
                  <a:schemeClr val="bg1"/>
                </a:solidFill>
                <a:latin typeface="Algerian" panose="04020705040A02060702" pitchFamily="82" charset="0"/>
              </a:rPr>
              <a:t>arrow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347FF139-F22F-BDDE-1FC6-8B396381248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>
            <a:off x="3249229" y="-7239000"/>
            <a:ext cx="7870372" cy="68580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2F75247-9EF4-86AF-A77A-EF063AAD515A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6"/>
              </a:ext>
            </a:extLst>
          </a:blip>
          <a:srcRect r="2793" b="3689"/>
          <a:stretch/>
        </p:blipFill>
        <p:spPr>
          <a:xfrm>
            <a:off x="3068934" y="-204229"/>
            <a:ext cx="8136822" cy="690028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C82C33A-433F-F878-B0BE-5707D6F4A554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8"/>
              </a:ext>
            </a:extLst>
          </a:blip>
          <a:stretch>
            <a:fillRect/>
          </a:stretch>
        </p:blipFill>
        <p:spPr>
          <a:xfrm>
            <a:off x="3055882" y="6643907"/>
            <a:ext cx="8162926" cy="68580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2AE0F3D-4880-3210-8D49-A4BC9D96B1C1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0"/>
              </a:ext>
            </a:extLst>
          </a:blip>
          <a:stretch>
            <a:fillRect/>
          </a:stretch>
        </p:blipFill>
        <p:spPr>
          <a:xfrm>
            <a:off x="3373732" y="-14103919"/>
            <a:ext cx="7952017" cy="685800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9C2B3965-33DD-8B54-D4B8-179D8B511144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2"/>
              </a:ext>
            </a:extLst>
          </a:blip>
          <a:stretch>
            <a:fillRect/>
          </a:stretch>
        </p:blipFill>
        <p:spPr>
          <a:xfrm>
            <a:off x="3068934" y="13569298"/>
            <a:ext cx="8196944" cy="6858000"/>
          </a:xfrm>
          <a:prstGeom prst="rect">
            <a:avLst/>
          </a:prstGeom>
        </p:spPr>
      </p:pic>
      <p:sp>
        <p:nvSpPr>
          <p:cNvPr id="5" name="!! Arrow: Chevron 1">
            <a:hlinkClick r:id="rId23" action="ppaction://hlinksldjump"/>
            <a:extLst>
              <a:ext uri="{FF2B5EF4-FFF2-40B4-BE49-F238E27FC236}">
                <a16:creationId xmlns:a16="http://schemas.microsoft.com/office/drawing/2014/main" id="{84E86AC9-7507-3ABA-1FF1-21F0CEB276E8}"/>
              </a:ext>
            </a:extLst>
          </p:cNvPr>
          <p:cNvSpPr/>
          <p:nvPr/>
        </p:nvSpPr>
        <p:spPr>
          <a:xfrm>
            <a:off x="2017661" y="3488009"/>
            <a:ext cx="300994" cy="268917"/>
          </a:xfrm>
          <a:prstGeom prst="chevron">
            <a:avLst>
              <a:gd name="adj" fmla="val 84172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7" name="Graphic 6" descr="Work from home Wi-Fi with solid fill">
            <a:hlinkClick r:id="rId12" action="ppaction://hlinksldjump"/>
            <a:extLst>
              <a:ext uri="{FF2B5EF4-FFF2-40B4-BE49-F238E27FC236}">
                <a16:creationId xmlns:a16="http://schemas.microsoft.com/office/drawing/2014/main" id="{C95FC432-D6A2-C171-3E7C-7026D4515CB2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1207632" y="1391290"/>
            <a:ext cx="490909" cy="49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577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(gradient)">
            <a:extLst>
              <a:ext uri="{FF2B5EF4-FFF2-40B4-BE49-F238E27FC236}">
                <a16:creationId xmlns:a16="http://schemas.microsoft.com/office/drawing/2014/main" id="{C32CE20F-FA91-0B79-5EAB-72750188B536}"/>
              </a:ext>
            </a:extLst>
          </p:cNvPr>
          <p:cNvSpPr/>
          <p:nvPr/>
        </p:nvSpPr>
        <p:spPr>
          <a:xfrm>
            <a:off x="-1" y="-2311"/>
            <a:ext cx="3080657" cy="6858000"/>
          </a:xfrm>
          <a:prstGeom prst="rect">
            <a:avLst/>
          </a:prstGeom>
          <a:gradFill flip="none" rotWithShape="1">
            <a:gsLst>
              <a:gs pos="39000">
                <a:schemeClr val="tx1"/>
              </a:gs>
              <a:gs pos="78000">
                <a:schemeClr val="tx1">
                  <a:lumMod val="85000"/>
                  <a:lumOff val="15000"/>
                </a:schemeClr>
              </a:gs>
              <a:gs pos="60000">
                <a:schemeClr val="bg1">
                  <a:lumMod val="65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(black)">
            <a:extLst>
              <a:ext uri="{FF2B5EF4-FFF2-40B4-BE49-F238E27FC236}">
                <a16:creationId xmlns:a16="http://schemas.microsoft.com/office/drawing/2014/main" id="{6AA2FA77-C2A5-33A9-D9DF-22E847137FB0}"/>
              </a:ext>
            </a:extLst>
          </p:cNvPr>
          <p:cNvSpPr/>
          <p:nvPr/>
        </p:nvSpPr>
        <p:spPr>
          <a:xfrm>
            <a:off x="3069769" y="-2311"/>
            <a:ext cx="9111344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TextBox(date)">
            <a:extLst>
              <a:ext uri="{FF2B5EF4-FFF2-40B4-BE49-F238E27FC236}">
                <a16:creationId xmlns:a16="http://schemas.microsoft.com/office/drawing/2014/main" id="{25E6BC0B-4282-5456-9FE1-28C796B77EB5}"/>
              </a:ext>
            </a:extLst>
          </p:cNvPr>
          <p:cNvSpPr txBox="1"/>
          <p:nvPr/>
        </p:nvSpPr>
        <p:spPr>
          <a:xfrm>
            <a:off x="11337470" y="6244951"/>
            <a:ext cx="794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2022</a:t>
            </a:r>
            <a:endParaRPr lang="en-IN" b="1" dirty="0">
              <a:solidFill>
                <a:schemeClr val="bg1"/>
              </a:solidFill>
            </a:endParaRPr>
          </a:p>
        </p:txBody>
      </p:sp>
      <p:sp>
        <p:nvSpPr>
          <p:cNvPr id="39" name="TextBox-Ani">
            <a:extLst>
              <a:ext uri="{FF2B5EF4-FFF2-40B4-BE49-F238E27FC236}">
                <a16:creationId xmlns:a16="http://schemas.microsoft.com/office/drawing/2014/main" id="{B24E903C-A67F-87FA-6165-D0804BCF4A91}"/>
              </a:ext>
            </a:extLst>
          </p:cNvPr>
          <p:cNvSpPr txBox="1"/>
          <p:nvPr/>
        </p:nvSpPr>
        <p:spPr>
          <a:xfrm>
            <a:off x="11399520" y="1778520"/>
            <a:ext cx="58782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A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N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I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M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A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T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I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O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N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s</a:t>
            </a:r>
            <a:endParaRPr lang="en-IN" sz="2800" b="1" i="1" spc="60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Algerian" panose="04020705040A02060702" pitchFamily="82" charset="0"/>
            </a:endParaRPr>
          </a:p>
        </p:txBody>
      </p:sp>
      <p:pic>
        <p:nvPicPr>
          <p:cNvPr id="53" name="Graphic 52" descr="Skull">
            <a:extLst>
              <a:ext uri="{FF2B5EF4-FFF2-40B4-BE49-F238E27FC236}">
                <a16:creationId xmlns:a16="http://schemas.microsoft.com/office/drawing/2014/main" id="{ADAB0BC5-B0FE-3794-C900-46ED9FE809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52410" y="204228"/>
            <a:ext cx="914400" cy="13776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5" name="Graphic 54" descr="World">
            <a:extLst>
              <a:ext uri="{FF2B5EF4-FFF2-40B4-BE49-F238E27FC236}">
                <a16:creationId xmlns:a16="http://schemas.microsoft.com/office/drawing/2014/main" id="{AF92F21D-0406-1A4C-E1A4-A7797DFD72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4651" y="6124714"/>
            <a:ext cx="914400" cy="661429"/>
          </a:xfrm>
          <a:prstGeom prst="rect">
            <a:avLst/>
          </a:prstGeom>
        </p:spPr>
      </p:pic>
      <p:sp>
        <p:nvSpPr>
          <p:cNvPr id="10" name="TextBox(1)">
            <a:extLst>
              <a:ext uri="{FF2B5EF4-FFF2-40B4-BE49-F238E27FC236}">
                <a16:creationId xmlns:a16="http://schemas.microsoft.com/office/drawing/2014/main" id="{2B95B21F-A075-AAD2-33AA-BC860944E2D7}"/>
              </a:ext>
            </a:extLst>
          </p:cNvPr>
          <p:cNvSpPr txBox="1"/>
          <p:nvPr/>
        </p:nvSpPr>
        <p:spPr>
          <a:xfrm>
            <a:off x="468085" y="3320612"/>
            <a:ext cx="1500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ookman Old Style" panose="02050604050505020204" pitchFamily="18" charset="0"/>
              </a:rPr>
              <a:t>Part-1</a:t>
            </a:r>
            <a:endParaRPr lang="en-IN" sz="3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Bookman Old Style" panose="02050604050505020204" pitchFamily="18" charset="0"/>
            </a:endParaRPr>
          </a:p>
        </p:txBody>
      </p:sp>
      <p:sp>
        <p:nvSpPr>
          <p:cNvPr id="11" name="TextBox(2)">
            <a:extLst>
              <a:ext uri="{FF2B5EF4-FFF2-40B4-BE49-F238E27FC236}">
                <a16:creationId xmlns:a16="http://schemas.microsoft.com/office/drawing/2014/main" id="{DA8B5E49-1581-3D30-13B4-AC770B62DFA0}"/>
              </a:ext>
            </a:extLst>
          </p:cNvPr>
          <p:cNvSpPr txBox="1"/>
          <p:nvPr/>
        </p:nvSpPr>
        <p:spPr>
          <a:xfrm>
            <a:off x="446313" y="4014451"/>
            <a:ext cx="1500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ookman Old Style" panose="02050604050505020204" pitchFamily="18" charset="0"/>
              </a:rPr>
              <a:t>Part-2</a:t>
            </a:r>
            <a:endParaRPr lang="en-IN" sz="3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Bookman Old Style" panose="02050604050505020204" pitchFamily="18" charset="0"/>
            </a:endParaRPr>
          </a:p>
        </p:txBody>
      </p:sp>
      <p:sp>
        <p:nvSpPr>
          <p:cNvPr id="12" name="TextBox(3)">
            <a:extLst>
              <a:ext uri="{FF2B5EF4-FFF2-40B4-BE49-F238E27FC236}">
                <a16:creationId xmlns:a16="http://schemas.microsoft.com/office/drawing/2014/main" id="{A7E5FEF2-35B1-FCA2-360F-434097976A1C}"/>
              </a:ext>
            </a:extLst>
          </p:cNvPr>
          <p:cNvSpPr txBox="1"/>
          <p:nvPr/>
        </p:nvSpPr>
        <p:spPr>
          <a:xfrm>
            <a:off x="457199" y="4708290"/>
            <a:ext cx="1500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ookman Old Style" panose="02050604050505020204" pitchFamily="18" charset="0"/>
              </a:rPr>
              <a:t>Part-3</a:t>
            </a:r>
            <a:endParaRPr lang="en-IN" sz="3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Bookman Old Style" panose="02050604050505020204" pitchFamily="18" charset="0"/>
            </a:endParaRPr>
          </a:p>
        </p:txBody>
      </p:sp>
      <p:sp>
        <p:nvSpPr>
          <p:cNvPr id="13" name="TextBox(4)">
            <a:extLst>
              <a:ext uri="{FF2B5EF4-FFF2-40B4-BE49-F238E27FC236}">
                <a16:creationId xmlns:a16="http://schemas.microsoft.com/office/drawing/2014/main" id="{B62CF1B8-3CD2-54BD-C64E-EFF9227E712B}"/>
              </a:ext>
            </a:extLst>
          </p:cNvPr>
          <p:cNvSpPr txBox="1"/>
          <p:nvPr/>
        </p:nvSpPr>
        <p:spPr>
          <a:xfrm>
            <a:off x="446312" y="5402130"/>
            <a:ext cx="1482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ookman Old Style" panose="02050604050505020204" pitchFamily="18" charset="0"/>
              </a:rPr>
              <a:t>Part-4</a:t>
            </a:r>
            <a:endParaRPr lang="en-IN" sz="3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Bookman Old Style" panose="02050604050505020204" pitchFamily="18" charset="0"/>
            </a:endParaRPr>
          </a:p>
        </p:txBody>
      </p:sp>
      <p:cxnSp>
        <p:nvCxnSpPr>
          <p:cNvPr id="14" name="Straight Connector 1">
            <a:extLst>
              <a:ext uri="{FF2B5EF4-FFF2-40B4-BE49-F238E27FC236}">
                <a16:creationId xmlns:a16="http://schemas.microsoft.com/office/drawing/2014/main" id="{8AC8A3A4-3BD1-B867-C2EE-E400EF1E71B2}"/>
              </a:ext>
            </a:extLst>
          </p:cNvPr>
          <p:cNvCxnSpPr>
            <a:cxnSpLocks/>
          </p:cNvCxnSpPr>
          <p:nvPr/>
        </p:nvCxnSpPr>
        <p:spPr>
          <a:xfrm>
            <a:off x="168730" y="3303195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2">
            <a:extLst>
              <a:ext uri="{FF2B5EF4-FFF2-40B4-BE49-F238E27FC236}">
                <a16:creationId xmlns:a16="http://schemas.microsoft.com/office/drawing/2014/main" id="{2F81B089-9595-BF82-52C7-9D5FC1359EB1}"/>
              </a:ext>
            </a:extLst>
          </p:cNvPr>
          <p:cNvCxnSpPr>
            <a:cxnSpLocks/>
          </p:cNvCxnSpPr>
          <p:nvPr/>
        </p:nvCxnSpPr>
        <p:spPr>
          <a:xfrm>
            <a:off x="168730" y="4010766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">
            <a:extLst>
              <a:ext uri="{FF2B5EF4-FFF2-40B4-BE49-F238E27FC236}">
                <a16:creationId xmlns:a16="http://schemas.microsoft.com/office/drawing/2014/main" id="{331E6551-7FDD-CA5B-2B1D-6B904C8EDAB9}"/>
              </a:ext>
            </a:extLst>
          </p:cNvPr>
          <p:cNvCxnSpPr>
            <a:cxnSpLocks/>
          </p:cNvCxnSpPr>
          <p:nvPr/>
        </p:nvCxnSpPr>
        <p:spPr>
          <a:xfrm>
            <a:off x="168730" y="4683761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4">
            <a:extLst>
              <a:ext uri="{FF2B5EF4-FFF2-40B4-BE49-F238E27FC236}">
                <a16:creationId xmlns:a16="http://schemas.microsoft.com/office/drawing/2014/main" id="{1D224932-BC52-3C63-1A46-A8C3AA3F7059}"/>
              </a:ext>
            </a:extLst>
          </p:cNvPr>
          <p:cNvCxnSpPr>
            <a:cxnSpLocks/>
          </p:cNvCxnSpPr>
          <p:nvPr/>
        </p:nvCxnSpPr>
        <p:spPr>
          <a:xfrm>
            <a:off x="168730" y="5391332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5">
            <a:extLst>
              <a:ext uri="{FF2B5EF4-FFF2-40B4-BE49-F238E27FC236}">
                <a16:creationId xmlns:a16="http://schemas.microsoft.com/office/drawing/2014/main" id="{DEC160E5-32C4-B116-CBD0-E9F1FD61092B}"/>
              </a:ext>
            </a:extLst>
          </p:cNvPr>
          <p:cNvCxnSpPr>
            <a:cxnSpLocks/>
          </p:cNvCxnSpPr>
          <p:nvPr/>
        </p:nvCxnSpPr>
        <p:spPr>
          <a:xfrm>
            <a:off x="168730" y="6024623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!! Arrow: Chevron 3">
            <a:hlinkClick r:id="rId6" action="ppaction://hlinksldjump"/>
            <a:extLst>
              <a:ext uri="{FF2B5EF4-FFF2-40B4-BE49-F238E27FC236}">
                <a16:creationId xmlns:a16="http://schemas.microsoft.com/office/drawing/2014/main" id="{6A492559-6551-4984-E227-6A9CA40581F3}"/>
              </a:ext>
            </a:extLst>
          </p:cNvPr>
          <p:cNvSpPr/>
          <p:nvPr/>
        </p:nvSpPr>
        <p:spPr>
          <a:xfrm rot="5400000">
            <a:off x="2017661" y="4857645"/>
            <a:ext cx="300994" cy="268917"/>
          </a:xfrm>
          <a:prstGeom prst="chevron">
            <a:avLst>
              <a:gd name="adj" fmla="val 84172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2" name="!! Arrow: Chevron 4">
            <a:hlinkClick r:id="rId7" action="ppaction://hlinksldjump"/>
            <a:extLst>
              <a:ext uri="{FF2B5EF4-FFF2-40B4-BE49-F238E27FC236}">
                <a16:creationId xmlns:a16="http://schemas.microsoft.com/office/drawing/2014/main" id="{6D2C6FC8-E057-B279-2E39-8A1834A9D05F}"/>
              </a:ext>
            </a:extLst>
          </p:cNvPr>
          <p:cNvSpPr/>
          <p:nvPr/>
        </p:nvSpPr>
        <p:spPr>
          <a:xfrm>
            <a:off x="2017661" y="5542463"/>
            <a:ext cx="300994" cy="268917"/>
          </a:xfrm>
          <a:prstGeom prst="chevron">
            <a:avLst>
              <a:gd name="adj" fmla="val 84172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ADB93EE-C8A2-046C-AC00-FC99484254D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497163" y="131381"/>
            <a:ext cx="2086327" cy="133528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F9566DE-8182-7A41-EB35-C46BECF0D6F1}"/>
              </a:ext>
            </a:extLst>
          </p:cNvPr>
          <p:cNvSpPr txBox="1"/>
          <p:nvPr/>
        </p:nvSpPr>
        <p:spPr>
          <a:xfrm>
            <a:off x="-1689100" y="843344"/>
            <a:ext cx="6096000" cy="1754326"/>
          </a:xfrm>
          <a:prstGeom prst="rect">
            <a:avLst/>
          </a:prstGeom>
          <a:noFill/>
          <a:effectLst>
            <a:reflection blurRad="6350" stA="50000" endA="275" endPos="40000" dist="101600" dir="5400000" sy="-100000" algn="bl" rotWithShape="0"/>
          </a:effectLst>
        </p:spPr>
        <p:txBody>
          <a:bodyPr wrap="square">
            <a:spAutoFit/>
          </a:bodyPr>
          <a:lstStyle/>
          <a:p>
            <a:pPr algn="ctr"/>
            <a:endParaRPr lang="en-GB" sz="5400" b="1" dirty="0">
              <a:ln w="9525">
                <a:solidFill>
                  <a:schemeClr val="bg1"/>
                </a:solidFill>
                <a:prstDash val="solid"/>
              </a:ln>
              <a:solidFill>
                <a:srgbClr val="0563C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hlinkClick r:id="rId11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/>
            <a:r>
              <a:rPr lang="en-GB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BATMAN</a:t>
            </a:r>
            <a:endParaRPr lang="en-IN" sz="5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62D4028-E8BB-E8FA-D745-3392C92409C2}"/>
              </a:ext>
            </a:extLst>
          </p:cNvPr>
          <p:cNvSpPr txBox="1"/>
          <p:nvPr/>
        </p:nvSpPr>
        <p:spPr>
          <a:xfrm>
            <a:off x="1586959" y="6039931"/>
            <a:ext cx="2079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  <a:latin typeface="Algerian" panose="04020705040A02060702" pitchFamily="82" charset="0"/>
              </a:rPr>
              <a:t>Click on </a:t>
            </a:r>
          </a:p>
          <a:p>
            <a:r>
              <a:rPr lang="en-GB" sz="1600" dirty="0">
                <a:solidFill>
                  <a:schemeClr val="bg1"/>
                </a:solidFill>
                <a:latin typeface="Algerian" panose="04020705040A02060702" pitchFamily="82" charset="0"/>
              </a:rPr>
              <a:t>arrow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9BC5537-BAD8-0306-8360-751B19AFC98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3245695" y="-14022155"/>
            <a:ext cx="7870372" cy="68580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9D87A04-0A40-92D9-E4C1-B5B93313AE61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5"/>
              </a:ext>
            </a:extLst>
          </a:blip>
          <a:srcRect r="2793" b="3689"/>
          <a:stretch/>
        </p:blipFill>
        <p:spPr>
          <a:xfrm>
            <a:off x="3065401" y="-7047006"/>
            <a:ext cx="8196944" cy="6858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38249D0-654E-D802-F9E0-E152E048B6C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7"/>
              </a:ext>
            </a:extLst>
          </a:blip>
          <a:stretch>
            <a:fillRect/>
          </a:stretch>
        </p:blipFill>
        <p:spPr>
          <a:xfrm>
            <a:off x="3099418" y="-71857"/>
            <a:ext cx="8162926" cy="68580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5553DCEB-C629-B5E1-7CE2-B7F01C43B477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9"/>
              </a:ext>
            </a:extLst>
          </a:blip>
          <a:stretch>
            <a:fillRect/>
          </a:stretch>
        </p:blipFill>
        <p:spPr>
          <a:xfrm>
            <a:off x="3370198" y="-20887074"/>
            <a:ext cx="7952017" cy="685800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9BCF820B-CBD6-1866-9E30-BE6D77F61609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1"/>
              </a:ext>
            </a:extLst>
          </a:blip>
          <a:stretch>
            <a:fillRect/>
          </a:stretch>
        </p:blipFill>
        <p:spPr>
          <a:xfrm>
            <a:off x="3065400" y="6786143"/>
            <a:ext cx="8196944" cy="6858000"/>
          </a:xfrm>
          <a:prstGeom prst="rect">
            <a:avLst/>
          </a:prstGeom>
        </p:spPr>
      </p:pic>
      <p:sp>
        <p:nvSpPr>
          <p:cNvPr id="4" name="!! Arrow: Chevron 1">
            <a:hlinkClick r:id="rId22" action="ppaction://hlinksldjump"/>
            <a:extLst>
              <a:ext uri="{FF2B5EF4-FFF2-40B4-BE49-F238E27FC236}">
                <a16:creationId xmlns:a16="http://schemas.microsoft.com/office/drawing/2014/main" id="{ACEA8871-B0AD-453D-3378-142E5D7C5C63}"/>
              </a:ext>
            </a:extLst>
          </p:cNvPr>
          <p:cNvSpPr/>
          <p:nvPr/>
        </p:nvSpPr>
        <p:spPr>
          <a:xfrm>
            <a:off x="2017661" y="3488009"/>
            <a:ext cx="300994" cy="268917"/>
          </a:xfrm>
          <a:prstGeom prst="chevron">
            <a:avLst>
              <a:gd name="adj" fmla="val 84172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5" name="!! Arrow: Chevron 2">
            <a:hlinkClick r:id="rId23" action="ppaction://hlinksldjump"/>
            <a:extLst>
              <a:ext uri="{FF2B5EF4-FFF2-40B4-BE49-F238E27FC236}">
                <a16:creationId xmlns:a16="http://schemas.microsoft.com/office/drawing/2014/main" id="{1661C70E-A9D6-D6EB-79F9-833BE8796521}"/>
              </a:ext>
            </a:extLst>
          </p:cNvPr>
          <p:cNvSpPr/>
          <p:nvPr/>
        </p:nvSpPr>
        <p:spPr>
          <a:xfrm>
            <a:off x="2017661" y="4172827"/>
            <a:ext cx="300994" cy="268917"/>
          </a:xfrm>
          <a:prstGeom prst="chevron">
            <a:avLst>
              <a:gd name="adj" fmla="val 84172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7" name="Graphic 6" descr="Work from home Wi-Fi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5D68C5CC-714E-B973-05C6-FE204955989B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1218518" y="1434455"/>
            <a:ext cx="490909" cy="49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9544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(gradient)">
            <a:extLst>
              <a:ext uri="{FF2B5EF4-FFF2-40B4-BE49-F238E27FC236}">
                <a16:creationId xmlns:a16="http://schemas.microsoft.com/office/drawing/2014/main" id="{C32CE20F-FA91-0B79-5EAB-72750188B536}"/>
              </a:ext>
            </a:extLst>
          </p:cNvPr>
          <p:cNvSpPr/>
          <p:nvPr/>
        </p:nvSpPr>
        <p:spPr>
          <a:xfrm>
            <a:off x="-1" y="-2311"/>
            <a:ext cx="3080657" cy="6858000"/>
          </a:xfrm>
          <a:prstGeom prst="rect">
            <a:avLst/>
          </a:prstGeom>
          <a:gradFill flip="none" rotWithShape="1">
            <a:gsLst>
              <a:gs pos="39000">
                <a:schemeClr val="tx1"/>
              </a:gs>
              <a:gs pos="78000">
                <a:schemeClr val="tx1">
                  <a:lumMod val="85000"/>
                  <a:lumOff val="15000"/>
                </a:schemeClr>
              </a:gs>
              <a:gs pos="60000">
                <a:schemeClr val="bg1">
                  <a:lumMod val="65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(black)">
            <a:extLst>
              <a:ext uri="{FF2B5EF4-FFF2-40B4-BE49-F238E27FC236}">
                <a16:creationId xmlns:a16="http://schemas.microsoft.com/office/drawing/2014/main" id="{6AA2FA77-C2A5-33A9-D9DF-22E847137FB0}"/>
              </a:ext>
            </a:extLst>
          </p:cNvPr>
          <p:cNvSpPr/>
          <p:nvPr/>
        </p:nvSpPr>
        <p:spPr>
          <a:xfrm>
            <a:off x="3069769" y="-2311"/>
            <a:ext cx="9111344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TextBox(date)">
            <a:extLst>
              <a:ext uri="{FF2B5EF4-FFF2-40B4-BE49-F238E27FC236}">
                <a16:creationId xmlns:a16="http://schemas.microsoft.com/office/drawing/2014/main" id="{25E6BC0B-4282-5456-9FE1-28C796B77EB5}"/>
              </a:ext>
            </a:extLst>
          </p:cNvPr>
          <p:cNvSpPr txBox="1"/>
          <p:nvPr/>
        </p:nvSpPr>
        <p:spPr>
          <a:xfrm>
            <a:off x="11337470" y="6244951"/>
            <a:ext cx="794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2022</a:t>
            </a:r>
            <a:endParaRPr lang="en-IN" b="1" dirty="0">
              <a:solidFill>
                <a:schemeClr val="bg1"/>
              </a:solidFill>
            </a:endParaRPr>
          </a:p>
        </p:txBody>
      </p:sp>
      <p:sp>
        <p:nvSpPr>
          <p:cNvPr id="39" name="TextBox-Ani">
            <a:extLst>
              <a:ext uri="{FF2B5EF4-FFF2-40B4-BE49-F238E27FC236}">
                <a16:creationId xmlns:a16="http://schemas.microsoft.com/office/drawing/2014/main" id="{B24E903C-A67F-87FA-6165-D0804BCF4A91}"/>
              </a:ext>
            </a:extLst>
          </p:cNvPr>
          <p:cNvSpPr txBox="1"/>
          <p:nvPr/>
        </p:nvSpPr>
        <p:spPr>
          <a:xfrm>
            <a:off x="11399520" y="1778520"/>
            <a:ext cx="58782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A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N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I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M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A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T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I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O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N</a:t>
            </a:r>
          </a:p>
          <a:p>
            <a:r>
              <a:rPr lang="en-GB" sz="2800" b="1" i="1" spc="60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s</a:t>
            </a:r>
            <a:endParaRPr lang="en-IN" sz="2800" b="1" i="1" spc="60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Algerian" panose="04020705040A02060702" pitchFamily="82" charset="0"/>
            </a:endParaRPr>
          </a:p>
        </p:txBody>
      </p:sp>
      <p:pic>
        <p:nvPicPr>
          <p:cNvPr id="53" name="Graphic 52" descr="Skull">
            <a:extLst>
              <a:ext uri="{FF2B5EF4-FFF2-40B4-BE49-F238E27FC236}">
                <a16:creationId xmlns:a16="http://schemas.microsoft.com/office/drawing/2014/main" id="{ADAB0BC5-B0FE-3794-C900-46ED9FE809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52410" y="204228"/>
            <a:ext cx="914400" cy="13776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5" name="Graphic 54" descr="World">
            <a:extLst>
              <a:ext uri="{FF2B5EF4-FFF2-40B4-BE49-F238E27FC236}">
                <a16:creationId xmlns:a16="http://schemas.microsoft.com/office/drawing/2014/main" id="{AF92F21D-0406-1A4C-E1A4-A7797DFD72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4651" y="6133603"/>
            <a:ext cx="914400" cy="661429"/>
          </a:xfrm>
          <a:prstGeom prst="rect">
            <a:avLst/>
          </a:prstGeom>
        </p:spPr>
      </p:pic>
      <p:sp>
        <p:nvSpPr>
          <p:cNvPr id="10" name="TextBox(1)">
            <a:extLst>
              <a:ext uri="{FF2B5EF4-FFF2-40B4-BE49-F238E27FC236}">
                <a16:creationId xmlns:a16="http://schemas.microsoft.com/office/drawing/2014/main" id="{006867D5-BC8B-04AD-CFDA-2E0A05DCF75F}"/>
              </a:ext>
            </a:extLst>
          </p:cNvPr>
          <p:cNvSpPr txBox="1"/>
          <p:nvPr/>
        </p:nvSpPr>
        <p:spPr>
          <a:xfrm>
            <a:off x="468085" y="3320612"/>
            <a:ext cx="1500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ookman Old Style" panose="02050604050505020204" pitchFamily="18" charset="0"/>
              </a:rPr>
              <a:t>Part-1</a:t>
            </a:r>
            <a:endParaRPr lang="en-IN" sz="3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Bookman Old Style" panose="02050604050505020204" pitchFamily="18" charset="0"/>
            </a:endParaRPr>
          </a:p>
        </p:txBody>
      </p:sp>
      <p:sp>
        <p:nvSpPr>
          <p:cNvPr id="11" name="TextBox(2)">
            <a:extLst>
              <a:ext uri="{FF2B5EF4-FFF2-40B4-BE49-F238E27FC236}">
                <a16:creationId xmlns:a16="http://schemas.microsoft.com/office/drawing/2014/main" id="{E4646798-D593-9FCE-26C2-44109765BEE0}"/>
              </a:ext>
            </a:extLst>
          </p:cNvPr>
          <p:cNvSpPr txBox="1"/>
          <p:nvPr/>
        </p:nvSpPr>
        <p:spPr>
          <a:xfrm>
            <a:off x="446313" y="4014451"/>
            <a:ext cx="1500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ookman Old Style" panose="02050604050505020204" pitchFamily="18" charset="0"/>
              </a:rPr>
              <a:t>Part-2</a:t>
            </a:r>
            <a:endParaRPr lang="en-IN" sz="3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Bookman Old Style" panose="02050604050505020204" pitchFamily="18" charset="0"/>
            </a:endParaRPr>
          </a:p>
        </p:txBody>
      </p:sp>
      <p:sp>
        <p:nvSpPr>
          <p:cNvPr id="12" name="TextBox(3)">
            <a:extLst>
              <a:ext uri="{FF2B5EF4-FFF2-40B4-BE49-F238E27FC236}">
                <a16:creationId xmlns:a16="http://schemas.microsoft.com/office/drawing/2014/main" id="{61113004-AFC4-FD2E-8DEB-06690BDEDE8F}"/>
              </a:ext>
            </a:extLst>
          </p:cNvPr>
          <p:cNvSpPr txBox="1"/>
          <p:nvPr/>
        </p:nvSpPr>
        <p:spPr>
          <a:xfrm>
            <a:off x="457199" y="4708290"/>
            <a:ext cx="1500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ookman Old Style" panose="02050604050505020204" pitchFamily="18" charset="0"/>
              </a:rPr>
              <a:t>Part-3</a:t>
            </a:r>
            <a:endParaRPr lang="en-IN" sz="3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Bookman Old Style" panose="02050604050505020204" pitchFamily="18" charset="0"/>
            </a:endParaRPr>
          </a:p>
        </p:txBody>
      </p:sp>
      <p:sp>
        <p:nvSpPr>
          <p:cNvPr id="13" name="TextBox(4)">
            <a:extLst>
              <a:ext uri="{FF2B5EF4-FFF2-40B4-BE49-F238E27FC236}">
                <a16:creationId xmlns:a16="http://schemas.microsoft.com/office/drawing/2014/main" id="{996EA35C-395C-32C2-4BCD-EED127F82684}"/>
              </a:ext>
            </a:extLst>
          </p:cNvPr>
          <p:cNvSpPr txBox="1"/>
          <p:nvPr/>
        </p:nvSpPr>
        <p:spPr>
          <a:xfrm>
            <a:off x="446312" y="5402130"/>
            <a:ext cx="1482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ookman Old Style" panose="02050604050505020204" pitchFamily="18" charset="0"/>
              </a:rPr>
              <a:t>Part-4</a:t>
            </a:r>
            <a:endParaRPr lang="en-IN" sz="3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Bookman Old Style" panose="02050604050505020204" pitchFamily="18" charset="0"/>
            </a:endParaRPr>
          </a:p>
        </p:txBody>
      </p:sp>
      <p:cxnSp>
        <p:nvCxnSpPr>
          <p:cNvPr id="14" name="Straight Connector 1">
            <a:extLst>
              <a:ext uri="{FF2B5EF4-FFF2-40B4-BE49-F238E27FC236}">
                <a16:creationId xmlns:a16="http://schemas.microsoft.com/office/drawing/2014/main" id="{A707904B-971F-C4D9-019D-CF17A32C0722}"/>
              </a:ext>
            </a:extLst>
          </p:cNvPr>
          <p:cNvCxnSpPr>
            <a:cxnSpLocks/>
          </p:cNvCxnSpPr>
          <p:nvPr/>
        </p:nvCxnSpPr>
        <p:spPr>
          <a:xfrm>
            <a:off x="168730" y="3303195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2">
            <a:extLst>
              <a:ext uri="{FF2B5EF4-FFF2-40B4-BE49-F238E27FC236}">
                <a16:creationId xmlns:a16="http://schemas.microsoft.com/office/drawing/2014/main" id="{D2C83DEB-A90B-660F-7C73-2FBC77A46254}"/>
              </a:ext>
            </a:extLst>
          </p:cNvPr>
          <p:cNvCxnSpPr>
            <a:cxnSpLocks/>
          </p:cNvCxnSpPr>
          <p:nvPr/>
        </p:nvCxnSpPr>
        <p:spPr>
          <a:xfrm>
            <a:off x="168730" y="4010766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">
            <a:extLst>
              <a:ext uri="{FF2B5EF4-FFF2-40B4-BE49-F238E27FC236}">
                <a16:creationId xmlns:a16="http://schemas.microsoft.com/office/drawing/2014/main" id="{BB5AFFC7-FD7E-4424-8344-C505A0C05152}"/>
              </a:ext>
            </a:extLst>
          </p:cNvPr>
          <p:cNvCxnSpPr>
            <a:cxnSpLocks/>
          </p:cNvCxnSpPr>
          <p:nvPr/>
        </p:nvCxnSpPr>
        <p:spPr>
          <a:xfrm>
            <a:off x="168730" y="4683761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4">
            <a:extLst>
              <a:ext uri="{FF2B5EF4-FFF2-40B4-BE49-F238E27FC236}">
                <a16:creationId xmlns:a16="http://schemas.microsoft.com/office/drawing/2014/main" id="{AF3B32B6-11F5-9BA8-4904-F979A7A98D2D}"/>
              </a:ext>
            </a:extLst>
          </p:cNvPr>
          <p:cNvCxnSpPr>
            <a:cxnSpLocks/>
          </p:cNvCxnSpPr>
          <p:nvPr/>
        </p:nvCxnSpPr>
        <p:spPr>
          <a:xfrm>
            <a:off x="168730" y="5391332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5">
            <a:extLst>
              <a:ext uri="{FF2B5EF4-FFF2-40B4-BE49-F238E27FC236}">
                <a16:creationId xmlns:a16="http://schemas.microsoft.com/office/drawing/2014/main" id="{4284BF95-F61C-4696-F43B-642869B8794A}"/>
              </a:ext>
            </a:extLst>
          </p:cNvPr>
          <p:cNvCxnSpPr>
            <a:cxnSpLocks/>
          </p:cNvCxnSpPr>
          <p:nvPr/>
        </p:nvCxnSpPr>
        <p:spPr>
          <a:xfrm>
            <a:off x="168730" y="6024623"/>
            <a:ext cx="21880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!! Arrow: Chevron 3">
            <a:hlinkClick r:id="rId6" action="ppaction://hlinksldjump"/>
            <a:extLst>
              <a:ext uri="{FF2B5EF4-FFF2-40B4-BE49-F238E27FC236}">
                <a16:creationId xmlns:a16="http://schemas.microsoft.com/office/drawing/2014/main" id="{223F7B0E-6581-BF96-FF75-4A447D913215}"/>
              </a:ext>
            </a:extLst>
          </p:cNvPr>
          <p:cNvSpPr/>
          <p:nvPr/>
        </p:nvSpPr>
        <p:spPr>
          <a:xfrm>
            <a:off x="2017661" y="4857645"/>
            <a:ext cx="300994" cy="268917"/>
          </a:xfrm>
          <a:prstGeom prst="chevron">
            <a:avLst>
              <a:gd name="adj" fmla="val 84172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22" name="!! Arrow: Chevron 4">
            <a:hlinkClick r:id="rId7" action="ppaction://hlinksldjump"/>
            <a:extLst>
              <a:ext uri="{FF2B5EF4-FFF2-40B4-BE49-F238E27FC236}">
                <a16:creationId xmlns:a16="http://schemas.microsoft.com/office/drawing/2014/main" id="{E0EF73FD-36F2-0195-3BE6-34E46F11945C}"/>
              </a:ext>
            </a:extLst>
          </p:cNvPr>
          <p:cNvSpPr/>
          <p:nvPr/>
        </p:nvSpPr>
        <p:spPr>
          <a:xfrm rot="5400000">
            <a:off x="2017661" y="5542463"/>
            <a:ext cx="300994" cy="268917"/>
          </a:xfrm>
          <a:prstGeom prst="chevron">
            <a:avLst>
              <a:gd name="adj" fmla="val 84172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2E00980-E0A2-37C6-633E-2B8E404254D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497163" y="131381"/>
            <a:ext cx="2086327" cy="133528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140F7A2-B2FF-1CA4-0F24-BF8047BB45EA}"/>
              </a:ext>
            </a:extLst>
          </p:cNvPr>
          <p:cNvSpPr txBox="1"/>
          <p:nvPr/>
        </p:nvSpPr>
        <p:spPr>
          <a:xfrm>
            <a:off x="-1523953" y="724397"/>
            <a:ext cx="6096000" cy="1754326"/>
          </a:xfrm>
          <a:prstGeom prst="rect">
            <a:avLst/>
          </a:prstGeom>
          <a:noFill/>
          <a:effectLst>
            <a:reflection blurRad="6350" stA="50000" endA="275" endPos="40000" dir="5400000" sy="-100000" algn="bl" rotWithShape="0"/>
          </a:effectLst>
        </p:spPr>
        <p:txBody>
          <a:bodyPr wrap="square">
            <a:spAutoFit/>
          </a:bodyPr>
          <a:lstStyle/>
          <a:p>
            <a:pPr algn="ctr"/>
            <a:endParaRPr lang="en-GB" sz="5400" b="1" u="sng" dirty="0">
              <a:ln w="9525">
                <a:solidFill>
                  <a:schemeClr val="bg1"/>
                </a:solidFill>
                <a:prstDash val="solid"/>
              </a:ln>
              <a:solidFill>
                <a:srgbClr val="0563C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hlinkClick r:id="rId11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/>
            <a:r>
              <a:rPr lang="en-GB" sz="5400" b="1" u="sng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BATMAN</a:t>
            </a:r>
            <a:endParaRPr lang="en-IN" sz="5400" b="1" u="sng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798554-796F-21D6-A744-681219B814FD}"/>
              </a:ext>
            </a:extLst>
          </p:cNvPr>
          <p:cNvSpPr txBox="1"/>
          <p:nvPr/>
        </p:nvSpPr>
        <p:spPr>
          <a:xfrm>
            <a:off x="1586959" y="6039931"/>
            <a:ext cx="2079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  <a:latin typeface="Algerian" panose="04020705040A02060702" pitchFamily="82" charset="0"/>
              </a:rPr>
              <a:t>Click on </a:t>
            </a:r>
          </a:p>
          <a:p>
            <a:r>
              <a:rPr lang="en-GB" sz="1600" dirty="0">
                <a:solidFill>
                  <a:schemeClr val="bg1"/>
                </a:solidFill>
                <a:latin typeface="Algerian" panose="04020705040A02060702" pitchFamily="82" charset="0"/>
              </a:rPr>
              <a:t>arrow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FC2EEC8-28C9-F461-D346-449E79473E2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3320820" y="-20795370"/>
            <a:ext cx="7870372" cy="68580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1E3DF31-9007-5880-7082-9F5A1C32BA28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5"/>
              </a:ext>
            </a:extLst>
          </a:blip>
          <a:srcRect r="2793" b="3689"/>
          <a:stretch/>
        </p:blipFill>
        <p:spPr>
          <a:xfrm>
            <a:off x="3140526" y="-13820221"/>
            <a:ext cx="8196944" cy="6858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778BA34-72B7-F613-E7CC-A7EDEF79DC3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7"/>
              </a:ext>
            </a:extLst>
          </a:blip>
          <a:stretch>
            <a:fillRect/>
          </a:stretch>
        </p:blipFill>
        <p:spPr>
          <a:xfrm>
            <a:off x="3174543" y="-6845072"/>
            <a:ext cx="8162926" cy="68580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6092899-B352-AAF7-8E5A-3EE263D68D57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9"/>
              </a:ext>
            </a:extLst>
          </a:blip>
          <a:stretch>
            <a:fillRect/>
          </a:stretch>
        </p:blipFill>
        <p:spPr>
          <a:xfrm>
            <a:off x="3445323" y="-27660289"/>
            <a:ext cx="7952017" cy="685800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C4E314D-DBE5-69A0-5FE3-E4E05C88C32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1"/>
              </a:ext>
            </a:extLst>
          </a:blip>
          <a:stretch>
            <a:fillRect/>
          </a:stretch>
        </p:blipFill>
        <p:spPr>
          <a:xfrm>
            <a:off x="3069769" y="12928"/>
            <a:ext cx="8135987" cy="6858000"/>
          </a:xfrm>
          <a:prstGeom prst="rect">
            <a:avLst/>
          </a:prstGeom>
        </p:spPr>
      </p:pic>
      <p:sp>
        <p:nvSpPr>
          <p:cNvPr id="4" name="!! Arrow: Chevron 1">
            <a:hlinkClick r:id="rId22" action="ppaction://hlinksldjump"/>
            <a:extLst>
              <a:ext uri="{FF2B5EF4-FFF2-40B4-BE49-F238E27FC236}">
                <a16:creationId xmlns:a16="http://schemas.microsoft.com/office/drawing/2014/main" id="{6E802FA6-4EDC-00D4-152D-0CC35BFD3FFD}"/>
              </a:ext>
            </a:extLst>
          </p:cNvPr>
          <p:cNvSpPr/>
          <p:nvPr/>
        </p:nvSpPr>
        <p:spPr>
          <a:xfrm>
            <a:off x="2017661" y="3488009"/>
            <a:ext cx="300994" cy="268917"/>
          </a:xfrm>
          <a:prstGeom prst="chevron">
            <a:avLst>
              <a:gd name="adj" fmla="val 84172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5" name="!! Arrow: Chevron 2">
            <a:hlinkClick r:id="rId23" action="ppaction://hlinksldjump"/>
            <a:extLst>
              <a:ext uri="{FF2B5EF4-FFF2-40B4-BE49-F238E27FC236}">
                <a16:creationId xmlns:a16="http://schemas.microsoft.com/office/drawing/2014/main" id="{0EEC7127-1A80-8C14-20E2-1225BEC0500E}"/>
              </a:ext>
            </a:extLst>
          </p:cNvPr>
          <p:cNvSpPr/>
          <p:nvPr/>
        </p:nvSpPr>
        <p:spPr>
          <a:xfrm>
            <a:off x="2017661" y="4172827"/>
            <a:ext cx="300994" cy="268917"/>
          </a:xfrm>
          <a:prstGeom prst="chevron">
            <a:avLst>
              <a:gd name="adj" fmla="val 84172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7" name="Graphic 6" descr="Work from home Wi-Fi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B18BD390-A940-F474-C29C-45ED8A2699F9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1262744" y="1287611"/>
            <a:ext cx="490909" cy="49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7890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100</Words>
  <Application>Microsoft Office PowerPoint</Application>
  <PresentationFormat>Widescreen</PresentationFormat>
  <Paragraphs>95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Algerian</vt:lpstr>
      <vt:lpstr>Arial</vt:lpstr>
      <vt:lpstr>Bookman Old Style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Tanuj Singh</dc:creator>
  <cp:lastModifiedBy>Tanuj Singh</cp:lastModifiedBy>
  <cp:revision>2</cp:revision>
  <dcterms:created xsi:type="dcterms:W3CDTF">2023-03-04T11:53:04Z</dcterms:created>
  <dcterms:modified xsi:type="dcterms:W3CDTF">2023-03-04T12:13:48Z</dcterms:modified>
</cp:coreProperties>
</file>

<file path=docProps/thumbnail.jpeg>
</file>